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2" r:id="rId3"/>
  </p:sldIdLst>
  <p:sldSz cx="9144000" cy="6858000" type="screen4x3"/>
  <p:notesSz cx="6797675" cy="9928225"/>
  <p:defaultTextStyle>
    <a:defPPr>
      <a:defRPr lang="en-US"/>
    </a:defPPr>
    <a:lvl1pPr marL="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FF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28F9E-E46C-46FF-8D77-66F38262C3ED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CD7E7-5717-483C-B149-F5B02BE91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8" tIns="45710" rIns="91418" bIns="457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18" tIns="45710" rIns="91418" bIns="457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F92B-5D31-4F2E-903A-2D69621C4D4A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9232-FE13-4237-890C-6BE0887DC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8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8" indent="-342818" algn="l" defTabSz="914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2" indent="-285681" algn="l" defTabSz="91418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16" indent="-228545" algn="l" defTabSz="91418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06" indent="-228545" algn="l" defTabSz="91418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333375" y="164068"/>
            <a:ext cx="8658225" cy="6465332"/>
            <a:chOff x="333375" y="164068"/>
            <a:chExt cx="8658225" cy="6465332"/>
          </a:xfrm>
        </p:grpSpPr>
        <p:sp>
          <p:nvSpPr>
            <p:cNvPr id="4" name="TextBox 3"/>
            <p:cNvSpPr txBox="1"/>
            <p:nvPr/>
          </p:nvSpPr>
          <p:spPr>
            <a:xfrm>
              <a:off x="3429000" y="609600"/>
              <a:ext cx="2209800" cy="47703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Project </a:t>
              </a:r>
              <a:r>
                <a:rPr lang="en-US" sz="1400" b="1" dirty="0" smtClean="0"/>
                <a:t>Coordinator</a:t>
              </a:r>
              <a:endParaRPr lang="en-US" sz="1400" dirty="0" smtClean="0"/>
            </a:p>
            <a:p>
              <a:pPr algn="ctr"/>
              <a:r>
                <a:rPr lang="en-US" sz="1100" dirty="0" smtClean="0"/>
                <a:t>(Principal Secretary, I&amp;CAD Dept.)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28800" y="2362202"/>
              <a:ext cx="2209800" cy="4990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Nodal Officer GW</a:t>
              </a:r>
            </a:p>
            <a:p>
              <a:pPr algn="ctr"/>
              <a:r>
                <a:rPr lang="en-US" sz="1200" b="1" dirty="0"/>
                <a:t>(Director, GWD)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5400" y="2362202"/>
              <a:ext cx="2209800" cy="499038"/>
            </a:xfrm>
            <a:prstGeom prst="rect">
              <a:avLst/>
            </a:prstGeom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Nodal Officer SW</a:t>
              </a:r>
            </a:p>
            <a:p>
              <a:pPr algn="ctr"/>
              <a:r>
                <a:rPr lang="en-US" sz="1200" b="1" dirty="0"/>
                <a:t>(CE, Hydrology)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1295400"/>
              <a:ext cx="2209800" cy="8155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 smtClean="0"/>
                <a:t>State Nodal Officer</a:t>
              </a:r>
              <a:endParaRPr lang="en-US" sz="1400" b="1" dirty="0"/>
            </a:p>
            <a:p>
              <a:pPr algn="ctr"/>
              <a:r>
                <a:rPr lang="en-US" sz="1200" b="1" dirty="0"/>
                <a:t>(ENC - Irrigation</a:t>
              </a:r>
              <a:r>
                <a:rPr lang="en-US" sz="1200" b="1" dirty="0" smtClean="0"/>
                <a:t>)</a:t>
              </a:r>
            </a:p>
            <a:p>
              <a:pPr algn="ctr"/>
              <a:r>
                <a:rPr lang="en-US" sz="1000" b="1" i="1" dirty="0" smtClean="0">
                  <a:solidFill>
                    <a:srgbClr val="0000FF"/>
                  </a:solidFill>
                </a:rPr>
                <a:t>Will Review NHP Progress &amp; convene </a:t>
              </a:r>
              <a:r>
                <a:rPr lang="en-US" sz="1000" b="1" i="1" dirty="0" smtClean="0">
                  <a:solidFill>
                    <a:srgbClr val="C00000"/>
                  </a:solidFill>
                </a:rPr>
                <a:t>SLSC</a:t>
              </a:r>
              <a:r>
                <a:rPr lang="en-US" sz="1000" b="1" i="1" dirty="0" smtClean="0"/>
                <a:t> </a:t>
              </a:r>
              <a:r>
                <a:rPr lang="en-US" sz="1000" b="1" i="1" dirty="0" smtClean="0">
                  <a:solidFill>
                    <a:srgbClr val="0000FF"/>
                  </a:solidFill>
                </a:rPr>
                <a:t>&amp;</a:t>
              </a:r>
              <a:r>
                <a:rPr lang="en-US" sz="1000" b="1" i="1" dirty="0" smtClean="0"/>
                <a:t> </a:t>
              </a:r>
              <a:r>
                <a:rPr lang="en-US" sz="1000" b="1" i="1" dirty="0" smtClean="0">
                  <a:solidFill>
                    <a:srgbClr val="C00000"/>
                  </a:solidFill>
                </a:rPr>
                <a:t>SLPC</a:t>
              </a:r>
              <a:r>
                <a:rPr lang="en-US" sz="1000" b="1" i="1" dirty="0" smtClean="0"/>
                <a:t> </a:t>
              </a:r>
              <a:r>
                <a:rPr lang="en-US" sz="1000" b="1" i="1" dirty="0" smtClean="0">
                  <a:solidFill>
                    <a:srgbClr val="0000FF"/>
                  </a:solidFill>
                </a:rPr>
                <a:t>Meetings</a:t>
              </a:r>
              <a:endParaRPr lang="en-US" sz="1000" b="1" i="1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3375" y="3352802"/>
              <a:ext cx="1600200" cy="4990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Deputy Director</a:t>
              </a:r>
            </a:p>
            <a:p>
              <a:pPr algn="ctr"/>
              <a:r>
                <a:rPr lang="en-US" sz="1200" b="1" dirty="0"/>
                <a:t>(Project Monitoring)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71702" y="3343275"/>
              <a:ext cx="1524001" cy="4990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Deputy Director</a:t>
              </a:r>
            </a:p>
            <a:p>
              <a:pPr algn="ctr"/>
              <a:r>
                <a:rPr lang="en-US" sz="1200" b="1" dirty="0"/>
                <a:t>(HIS)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3350" y="3343275"/>
              <a:ext cx="1524000" cy="4990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Deputy Director</a:t>
              </a:r>
            </a:p>
            <a:p>
              <a:pPr algn="ctr"/>
              <a:r>
                <a:rPr lang="en-US" sz="1200" b="1" dirty="0"/>
                <a:t>(Procurement)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3375" y="4114800"/>
              <a:ext cx="1600200" cy="4990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Assistant Director</a:t>
              </a:r>
            </a:p>
            <a:p>
              <a:pPr algn="ctr"/>
              <a:r>
                <a:rPr lang="en-US" sz="1200" b="1" dirty="0"/>
                <a:t>(Project Monitoring)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71700" y="4114800"/>
              <a:ext cx="1524001" cy="4990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Assistant Director</a:t>
              </a:r>
            </a:p>
            <a:p>
              <a:pPr algn="ctr"/>
              <a:r>
                <a:rPr lang="en-US" sz="1200" b="1" dirty="0"/>
                <a:t>(HIS)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43350" y="4114800"/>
              <a:ext cx="1524000" cy="4990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Assistant Director</a:t>
              </a:r>
            </a:p>
            <a:p>
              <a:pPr algn="ctr"/>
              <a:r>
                <a:rPr lang="en-US" sz="1200" b="1" dirty="0"/>
                <a:t>(Procurement)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800" y="5048146"/>
              <a:ext cx="2209800" cy="4536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Project Cell</a:t>
              </a:r>
            </a:p>
            <a:p>
              <a:pPr algn="ctr"/>
              <a:r>
                <a:rPr lang="en-US" sz="1200" b="1" dirty="0"/>
                <a:t>(Head Office)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15100" y="4572000"/>
              <a:ext cx="1524000" cy="4990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Deputy Director</a:t>
              </a:r>
            </a:p>
            <a:p>
              <a:pPr algn="ctr"/>
              <a:r>
                <a:rPr lang="en-US" sz="1200" b="1" dirty="0"/>
                <a:t>( 10 District units 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15100" y="5355788"/>
              <a:ext cx="1524000" cy="4990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Assistant Director</a:t>
              </a:r>
            </a:p>
            <a:p>
              <a:pPr algn="ctr"/>
              <a:r>
                <a:rPr lang="en-US" sz="1200" b="1" dirty="0"/>
                <a:t>( 10 District units 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62600" y="6136957"/>
              <a:ext cx="1524000" cy="49244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AH / </a:t>
              </a:r>
              <a:r>
                <a:rPr lang="en-US" sz="1400" b="1" dirty="0" err="1"/>
                <a:t>AHg</a:t>
              </a:r>
              <a:r>
                <a:rPr lang="en-US" sz="1400" b="1" dirty="0"/>
                <a:t> / AGP</a:t>
              </a:r>
            </a:p>
            <a:p>
              <a:pPr algn="ctr"/>
              <a:r>
                <a:rPr lang="en-US" sz="1100" b="1" dirty="0"/>
                <a:t>(Project Monitoring)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67600" y="6136959"/>
              <a:ext cx="1524000" cy="46166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200" b="1" dirty="0"/>
                <a:t>AH / </a:t>
              </a:r>
              <a:r>
                <a:rPr lang="en-US" sz="1200" b="1" dirty="0" err="1"/>
                <a:t>AHg</a:t>
              </a:r>
              <a:r>
                <a:rPr lang="en-US" sz="1200" b="1" dirty="0"/>
                <a:t> / AGP</a:t>
              </a:r>
            </a:p>
            <a:p>
              <a:pPr algn="ctr"/>
              <a:r>
                <a:rPr lang="en-US" sz="1200" b="1" dirty="0"/>
                <a:t>(Field Studies)</a:t>
              </a:r>
            </a:p>
          </p:txBody>
        </p:sp>
        <p:cxnSp>
          <p:nvCxnSpPr>
            <p:cNvPr id="28" name="Straight Arrow Connector 27"/>
            <p:cNvCxnSpPr>
              <a:stCxn id="7" idx="2"/>
              <a:endCxn id="12" idx="0"/>
            </p:cNvCxnSpPr>
            <p:nvPr/>
          </p:nvCxnSpPr>
          <p:spPr>
            <a:xfrm>
              <a:off x="2933701" y="2861238"/>
              <a:ext cx="1" cy="48203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2"/>
              <a:endCxn id="15" idx="0"/>
            </p:cNvCxnSpPr>
            <p:nvPr/>
          </p:nvCxnSpPr>
          <p:spPr>
            <a:xfrm flipH="1">
              <a:off x="2933701" y="3842313"/>
              <a:ext cx="2" cy="272487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3" idx="2"/>
              <a:endCxn id="16" idx="0"/>
            </p:cNvCxnSpPr>
            <p:nvPr/>
          </p:nvCxnSpPr>
          <p:spPr>
            <a:xfrm>
              <a:off x="4705350" y="3842313"/>
              <a:ext cx="0" cy="272487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1" idx="2"/>
              <a:endCxn id="14" idx="0"/>
            </p:cNvCxnSpPr>
            <p:nvPr/>
          </p:nvCxnSpPr>
          <p:spPr>
            <a:xfrm>
              <a:off x="1133475" y="3851840"/>
              <a:ext cx="0" cy="262960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2" idx="3"/>
              <a:endCxn id="13" idx="1"/>
            </p:cNvCxnSpPr>
            <p:nvPr/>
          </p:nvCxnSpPr>
          <p:spPr>
            <a:xfrm>
              <a:off x="3695703" y="3592794"/>
              <a:ext cx="247647" cy="0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2" idx="1"/>
              <a:endCxn id="11" idx="3"/>
            </p:cNvCxnSpPr>
            <p:nvPr/>
          </p:nvCxnSpPr>
          <p:spPr>
            <a:xfrm flipH="1">
              <a:off x="1933575" y="3592794"/>
              <a:ext cx="238127" cy="9527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133475" y="4800600"/>
              <a:ext cx="3571875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6" idx="2"/>
            </p:cNvCxnSpPr>
            <p:nvPr/>
          </p:nvCxnSpPr>
          <p:spPr>
            <a:xfrm>
              <a:off x="4705350" y="4613838"/>
              <a:ext cx="0" cy="18676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4" idx="2"/>
            </p:cNvCxnSpPr>
            <p:nvPr/>
          </p:nvCxnSpPr>
          <p:spPr>
            <a:xfrm>
              <a:off x="1133475" y="4613838"/>
              <a:ext cx="0" cy="18676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5" idx="2"/>
            </p:cNvCxnSpPr>
            <p:nvPr/>
          </p:nvCxnSpPr>
          <p:spPr>
            <a:xfrm flipH="1">
              <a:off x="2933700" y="4613838"/>
              <a:ext cx="1" cy="186762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7" idx="0"/>
            </p:cNvCxnSpPr>
            <p:nvPr/>
          </p:nvCxnSpPr>
          <p:spPr>
            <a:xfrm flipV="1">
              <a:off x="2933700" y="4800600"/>
              <a:ext cx="3" cy="247546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867400" y="3592794"/>
              <a:ext cx="0" cy="7715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13" idx="3"/>
            </p:cNvCxnSpPr>
            <p:nvPr/>
          </p:nvCxnSpPr>
          <p:spPr>
            <a:xfrm flipH="1">
              <a:off x="5467350" y="3592794"/>
              <a:ext cx="400050" cy="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16" idx="3"/>
            </p:cNvCxnSpPr>
            <p:nvPr/>
          </p:nvCxnSpPr>
          <p:spPr>
            <a:xfrm flipH="1">
              <a:off x="5467350" y="4364319"/>
              <a:ext cx="400050" cy="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endCxn id="19" idx="0"/>
            </p:cNvCxnSpPr>
            <p:nvPr/>
          </p:nvCxnSpPr>
          <p:spPr>
            <a:xfrm>
              <a:off x="5867400" y="3962377"/>
              <a:ext cx="1409700" cy="609623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19" idx="2"/>
              <a:endCxn id="20" idx="0"/>
            </p:cNvCxnSpPr>
            <p:nvPr/>
          </p:nvCxnSpPr>
          <p:spPr>
            <a:xfrm>
              <a:off x="7277100" y="5071038"/>
              <a:ext cx="0" cy="284750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>
              <a:stCxn id="20" idx="1"/>
              <a:endCxn id="21" idx="0"/>
            </p:cNvCxnSpPr>
            <p:nvPr/>
          </p:nvCxnSpPr>
          <p:spPr>
            <a:xfrm rot="10800000" flipV="1">
              <a:off x="6324600" y="5605307"/>
              <a:ext cx="190500" cy="531650"/>
            </a:xfrm>
            <a:prstGeom prst="bentConnector2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>
              <a:stCxn id="20" idx="3"/>
              <a:endCxn id="22" idx="0"/>
            </p:cNvCxnSpPr>
            <p:nvPr/>
          </p:nvCxnSpPr>
          <p:spPr>
            <a:xfrm>
              <a:off x="8039100" y="5605307"/>
              <a:ext cx="190500" cy="531652"/>
            </a:xfrm>
            <a:prstGeom prst="bentConnector2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lbow Connector 91"/>
            <p:cNvCxnSpPr>
              <a:stCxn id="10" idx="1"/>
              <a:endCxn id="7" idx="0"/>
            </p:cNvCxnSpPr>
            <p:nvPr/>
          </p:nvCxnSpPr>
          <p:spPr>
            <a:xfrm rot="10800000" flipV="1">
              <a:off x="2933700" y="1703194"/>
              <a:ext cx="495300" cy="659008"/>
            </a:xfrm>
            <a:prstGeom prst="bentConnector2">
              <a:avLst/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>
              <a:stCxn id="10" idx="3"/>
              <a:endCxn id="9" idx="0"/>
            </p:cNvCxnSpPr>
            <p:nvPr/>
          </p:nvCxnSpPr>
          <p:spPr>
            <a:xfrm>
              <a:off x="5638800" y="1703194"/>
              <a:ext cx="571500" cy="659008"/>
            </a:xfrm>
            <a:prstGeom prst="bentConnector2">
              <a:avLst/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10" idx="0"/>
            </p:cNvCxnSpPr>
            <p:nvPr/>
          </p:nvCxnSpPr>
          <p:spPr>
            <a:xfrm flipV="1">
              <a:off x="4533900" y="1073296"/>
              <a:ext cx="0" cy="222104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" idx="3"/>
            </p:cNvCxnSpPr>
            <p:nvPr/>
          </p:nvCxnSpPr>
          <p:spPr>
            <a:xfrm>
              <a:off x="7315200" y="2611721"/>
              <a:ext cx="510540" cy="0"/>
            </a:xfrm>
            <a:prstGeom prst="line">
              <a:avLst/>
            </a:prstGeom>
            <a:ln w="127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7825740" y="2250427"/>
              <a:ext cx="0" cy="361294"/>
            </a:xfrm>
            <a:prstGeom prst="line">
              <a:avLst/>
            </a:prstGeom>
            <a:ln w="127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7825740" y="2250427"/>
              <a:ext cx="190500" cy="680681"/>
            </a:xfrm>
            <a:prstGeom prst="line">
              <a:avLst/>
            </a:prstGeom>
            <a:ln w="127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8016240" y="2590767"/>
              <a:ext cx="0" cy="349868"/>
            </a:xfrm>
            <a:prstGeom prst="line">
              <a:avLst/>
            </a:prstGeom>
            <a:ln w="127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016240" y="2590767"/>
              <a:ext cx="419100" cy="0"/>
            </a:xfrm>
            <a:prstGeom prst="line">
              <a:avLst/>
            </a:prstGeom>
            <a:ln w="12700" cmpd="db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712682" y="164068"/>
              <a:ext cx="3707167" cy="369332"/>
            </a:xfrm>
            <a:prstGeom prst="rect">
              <a:avLst/>
            </a:prstGeom>
            <a:noFill/>
            <a:ln w="158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Proposed Organogram – NHP</a:t>
              </a:r>
              <a:endParaRPr lang="en-IN" dirty="0">
                <a:solidFill>
                  <a:srgbClr val="0000FF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129087" y="2250427"/>
              <a:ext cx="8096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</a:rPr>
                <a:t>SMPU</a:t>
              </a:r>
              <a:endParaRPr lang="en-IN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3" name="Round Same Side Corner Rectangle 2"/>
            <p:cNvSpPr/>
            <p:nvPr/>
          </p:nvSpPr>
          <p:spPr>
            <a:xfrm>
              <a:off x="1752601" y="1225119"/>
              <a:ext cx="5638681" cy="1746682"/>
            </a:xfrm>
            <a:custGeom>
              <a:avLst/>
              <a:gdLst>
                <a:gd name="connsiteX0" fmla="*/ 741237 w 5791200"/>
                <a:gd name="connsiteY0" fmla="*/ 0 h 1482473"/>
                <a:gd name="connsiteX1" fmla="*/ 5049964 w 5791200"/>
                <a:gd name="connsiteY1" fmla="*/ 0 h 1482473"/>
                <a:gd name="connsiteX2" fmla="*/ 5791201 w 5791200"/>
                <a:gd name="connsiteY2" fmla="*/ 741237 h 1482473"/>
                <a:gd name="connsiteX3" fmla="*/ 5791200 w 5791200"/>
                <a:gd name="connsiteY3" fmla="*/ 1482473 h 1482473"/>
                <a:gd name="connsiteX4" fmla="*/ 5791200 w 5791200"/>
                <a:gd name="connsiteY4" fmla="*/ 1482473 h 1482473"/>
                <a:gd name="connsiteX5" fmla="*/ 0 w 5791200"/>
                <a:gd name="connsiteY5" fmla="*/ 1482473 h 1482473"/>
                <a:gd name="connsiteX6" fmla="*/ 0 w 5791200"/>
                <a:gd name="connsiteY6" fmla="*/ 1482473 h 1482473"/>
                <a:gd name="connsiteX7" fmla="*/ 0 w 5791200"/>
                <a:gd name="connsiteY7" fmla="*/ 741237 h 1482473"/>
                <a:gd name="connsiteX8" fmla="*/ 741237 w 5791200"/>
                <a:gd name="connsiteY8" fmla="*/ 0 h 1482473"/>
                <a:gd name="connsiteX0" fmla="*/ 741237 w 5791201"/>
                <a:gd name="connsiteY0" fmla="*/ 0 h 1482473"/>
                <a:gd name="connsiteX1" fmla="*/ 5049964 w 5791201"/>
                <a:gd name="connsiteY1" fmla="*/ 0 h 1482473"/>
                <a:gd name="connsiteX2" fmla="*/ 5791201 w 5791201"/>
                <a:gd name="connsiteY2" fmla="*/ 767870 h 1482473"/>
                <a:gd name="connsiteX3" fmla="*/ 5791200 w 5791201"/>
                <a:gd name="connsiteY3" fmla="*/ 1482473 h 1482473"/>
                <a:gd name="connsiteX4" fmla="*/ 5791200 w 5791201"/>
                <a:gd name="connsiteY4" fmla="*/ 1482473 h 1482473"/>
                <a:gd name="connsiteX5" fmla="*/ 0 w 5791201"/>
                <a:gd name="connsiteY5" fmla="*/ 1482473 h 1482473"/>
                <a:gd name="connsiteX6" fmla="*/ 0 w 5791201"/>
                <a:gd name="connsiteY6" fmla="*/ 1482473 h 1482473"/>
                <a:gd name="connsiteX7" fmla="*/ 0 w 5791201"/>
                <a:gd name="connsiteY7" fmla="*/ 741237 h 1482473"/>
                <a:gd name="connsiteX8" fmla="*/ 741237 w 5791201"/>
                <a:gd name="connsiteY8" fmla="*/ 0 h 1482473"/>
                <a:gd name="connsiteX0" fmla="*/ 741237 w 5900989"/>
                <a:gd name="connsiteY0" fmla="*/ 0 h 1482473"/>
                <a:gd name="connsiteX1" fmla="*/ 5049964 w 5900989"/>
                <a:gd name="connsiteY1" fmla="*/ 0 h 1482473"/>
                <a:gd name="connsiteX2" fmla="*/ 5791201 w 5900989"/>
                <a:gd name="connsiteY2" fmla="*/ 767870 h 1482473"/>
                <a:gd name="connsiteX3" fmla="*/ 5791200 w 5900989"/>
                <a:gd name="connsiteY3" fmla="*/ 1482473 h 1482473"/>
                <a:gd name="connsiteX4" fmla="*/ 5791200 w 5900989"/>
                <a:gd name="connsiteY4" fmla="*/ 1482473 h 1482473"/>
                <a:gd name="connsiteX5" fmla="*/ 0 w 5900989"/>
                <a:gd name="connsiteY5" fmla="*/ 1482473 h 1482473"/>
                <a:gd name="connsiteX6" fmla="*/ 0 w 5900989"/>
                <a:gd name="connsiteY6" fmla="*/ 1482473 h 1482473"/>
                <a:gd name="connsiteX7" fmla="*/ 0 w 5900989"/>
                <a:gd name="connsiteY7" fmla="*/ 741237 h 1482473"/>
                <a:gd name="connsiteX8" fmla="*/ 741237 w 5900989"/>
                <a:gd name="connsiteY8" fmla="*/ 0 h 1482473"/>
                <a:gd name="connsiteX0" fmla="*/ 741237 w 5900989"/>
                <a:gd name="connsiteY0" fmla="*/ 0 h 1482473"/>
                <a:gd name="connsiteX1" fmla="*/ 5049964 w 5900989"/>
                <a:gd name="connsiteY1" fmla="*/ 0 h 1482473"/>
                <a:gd name="connsiteX2" fmla="*/ 5791201 w 5900989"/>
                <a:gd name="connsiteY2" fmla="*/ 767870 h 1482473"/>
                <a:gd name="connsiteX3" fmla="*/ 5791200 w 5900989"/>
                <a:gd name="connsiteY3" fmla="*/ 1482473 h 1482473"/>
                <a:gd name="connsiteX4" fmla="*/ 5791200 w 5900989"/>
                <a:gd name="connsiteY4" fmla="*/ 1482473 h 1482473"/>
                <a:gd name="connsiteX5" fmla="*/ 0 w 5900989"/>
                <a:gd name="connsiteY5" fmla="*/ 1482473 h 1482473"/>
                <a:gd name="connsiteX6" fmla="*/ 0 w 5900989"/>
                <a:gd name="connsiteY6" fmla="*/ 1482473 h 1482473"/>
                <a:gd name="connsiteX7" fmla="*/ 213064 w 5900989"/>
                <a:gd name="connsiteY7" fmla="*/ 741237 h 1482473"/>
                <a:gd name="connsiteX8" fmla="*/ 741237 w 5900989"/>
                <a:gd name="connsiteY8" fmla="*/ 0 h 1482473"/>
                <a:gd name="connsiteX0" fmla="*/ 741237 w 5900989"/>
                <a:gd name="connsiteY0" fmla="*/ 0 h 1482473"/>
                <a:gd name="connsiteX1" fmla="*/ 5049964 w 5900989"/>
                <a:gd name="connsiteY1" fmla="*/ 0 h 1482473"/>
                <a:gd name="connsiteX2" fmla="*/ 5791201 w 5900989"/>
                <a:gd name="connsiteY2" fmla="*/ 767870 h 1482473"/>
                <a:gd name="connsiteX3" fmla="*/ 5791200 w 5900989"/>
                <a:gd name="connsiteY3" fmla="*/ 1482473 h 1482473"/>
                <a:gd name="connsiteX4" fmla="*/ 5791200 w 5900989"/>
                <a:gd name="connsiteY4" fmla="*/ 1482473 h 1482473"/>
                <a:gd name="connsiteX5" fmla="*/ 0 w 5900989"/>
                <a:gd name="connsiteY5" fmla="*/ 1482473 h 1482473"/>
                <a:gd name="connsiteX6" fmla="*/ 0 w 5900989"/>
                <a:gd name="connsiteY6" fmla="*/ 1482473 h 1482473"/>
                <a:gd name="connsiteX7" fmla="*/ 213064 w 5900989"/>
                <a:gd name="connsiteY7" fmla="*/ 741237 h 1482473"/>
                <a:gd name="connsiteX8" fmla="*/ 741237 w 5900989"/>
                <a:gd name="connsiteY8" fmla="*/ 0 h 1482473"/>
                <a:gd name="connsiteX0" fmla="*/ 783620 w 5943372"/>
                <a:gd name="connsiteY0" fmla="*/ 0 h 1482473"/>
                <a:gd name="connsiteX1" fmla="*/ 5092347 w 5943372"/>
                <a:gd name="connsiteY1" fmla="*/ 0 h 1482473"/>
                <a:gd name="connsiteX2" fmla="*/ 5833584 w 5943372"/>
                <a:gd name="connsiteY2" fmla="*/ 767870 h 1482473"/>
                <a:gd name="connsiteX3" fmla="*/ 5833583 w 5943372"/>
                <a:gd name="connsiteY3" fmla="*/ 1482473 h 1482473"/>
                <a:gd name="connsiteX4" fmla="*/ 5833583 w 5943372"/>
                <a:gd name="connsiteY4" fmla="*/ 1482473 h 1482473"/>
                <a:gd name="connsiteX5" fmla="*/ 42383 w 5943372"/>
                <a:gd name="connsiteY5" fmla="*/ 1482473 h 1482473"/>
                <a:gd name="connsiteX6" fmla="*/ 42383 w 5943372"/>
                <a:gd name="connsiteY6" fmla="*/ 1482473 h 1482473"/>
                <a:gd name="connsiteX7" fmla="*/ 255447 w 5943372"/>
                <a:gd name="connsiteY7" fmla="*/ 741237 h 1482473"/>
                <a:gd name="connsiteX8" fmla="*/ 783620 w 5943372"/>
                <a:gd name="connsiteY8" fmla="*/ 0 h 1482473"/>
                <a:gd name="connsiteX0" fmla="*/ 783620 w 5850846"/>
                <a:gd name="connsiteY0" fmla="*/ 0 h 1482473"/>
                <a:gd name="connsiteX1" fmla="*/ 5092347 w 5850846"/>
                <a:gd name="connsiteY1" fmla="*/ 0 h 1482473"/>
                <a:gd name="connsiteX2" fmla="*/ 5679824 w 5850846"/>
                <a:gd name="connsiteY2" fmla="*/ 696849 h 1482473"/>
                <a:gd name="connsiteX3" fmla="*/ 5833583 w 5850846"/>
                <a:gd name="connsiteY3" fmla="*/ 1482473 h 1482473"/>
                <a:gd name="connsiteX4" fmla="*/ 5833583 w 5850846"/>
                <a:gd name="connsiteY4" fmla="*/ 1482473 h 1482473"/>
                <a:gd name="connsiteX5" fmla="*/ 42383 w 5850846"/>
                <a:gd name="connsiteY5" fmla="*/ 1482473 h 1482473"/>
                <a:gd name="connsiteX6" fmla="*/ 42383 w 5850846"/>
                <a:gd name="connsiteY6" fmla="*/ 1482473 h 1482473"/>
                <a:gd name="connsiteX7" fmla="*/ 255447 w 5850846"/>
                <a:gd name="connsiteY7" fmla="*/ 741237 h 1482473"/>
                <a:gd name="connsiteX8" fmla="*/ 783620 w 5850846"/>
                <a:gd name="connsiteY8" fmla="*/ 0 h 1482473"/>
                <a:gd name="connsiteX0" fmla="*/ 783620 w 5850818"/>
                <a:gd name="connsiteY0" fmla="*/ 0 h 1482473"/>
                <a:gd name="connsiteX1" fmla="*/ 5092347 w 5850818"/>
                <a:gd name="connsiteY1" fmla="*/ 0 h 1482473"/>
                <a:gd name="connsiteX2" fmla="*/ 5679824 w 5850818"/>
                <a:gd name="connsiteY2" fmla="*/ 696849 h 1482473"/>
                <a:gd name="connsiteX3" fmla="*/ 5833583 w 5850818"/>
                <a:gd name="connsiteY3" fmla="*/ 1482473 h 1482473"/>
                <a:gd name="connsiteX4" fmla="*/ 5833583 w 5850818"/>
                <a:gd name="connsiteY4" fmla="*/ 1482473 h 1482473"/>
                <a:gd name="connsiteX5" fmla="*/ 42383 w 5850818"/>
                <a:gd name="connsiteY5" fmla="*/ 1482473 h 1482473"/>
                <a:gd name="connsiteX6" fmla="*/ 42383 w 5850818"/>
                <a:gd name="connsiteY6" fmla="*/ 1482473 h 1482473"/>
                <a:gd name="connsiteX7" fmla="*/ 255447 w 5850818"/>
                <a:gd name="connsiteY7" fmla="*/ 741237 h 1482473"/>
                <a:gd name="connsiteX8" fmla="*/ 783620 w 5850818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17495"/>
                <a:gd name="connsiteY0" fmla="*/ 0 h 1482473"/>
                <a:gd name="connsiteX1" fmla="*/ 5049964 w 5817495"/>
                <a:gd name="connsiteY1" fmla="*/ 0 h 1482473"/>
                <a:gd name="connsiteX2" fmla="*/ 5637441 w 5817495"/>
                <a:gd name="connsiteY2" fmla="*/ 696849 h 1482473"/>
                <a:gd name="connsiteX3" fmla="*/ 5791200 w 5817495"/>
                <a:gd name="connsiteY3" fmla="*/ 1482473 h 1482473"/>
                <a:gd name="connsiteX4" fmla="*/ 5791200 w 5817495"/>
                <a:gd name="connsiteY4" fmla="*/ 1482473 h 1482473"/>
                <a:gd name="connsiteX5" fmla="*/ 0 w 5817495"/>
                <a:gd name="connsiteY5" fmla="*/ 1482473 h 1482473"/>
                <a:gd name="connsiteX6" fmla="*/ 0 w 5817495"/>
                <a:gd name="connsiteY6" fmla="*/ 1482473 h 1482473"/>
                <a:gd name="connsiteX7" fmla="*/ 312557 w 5817495"/>
                <a:gd name="connsiteY7" fmla="*/ 758992 h 1482473"/>
                <a:gd name="connsiteX8" fmla="*/ 741237 w 5817495"/>
                <a:gd name="connsiteY8" fmla="*/ 0 h 1482473"/>
                <a:gd name="connsiteX0" fmla="*/ 741237 w 5817938"/>
                <a:gd name="connsiteY0" fmla="*/ 0 h 1482473"/>
                <a:gd name="connsiteX1" fmla="*/ 5049964 w 5817938"/>
                <a:gd name="connsiteY1" fmla="*/ 0 h 1482473"/>
                <a:gd name="connsiteX2" fmla="*/ 5637441 w 5817938"/>
                <a:gd name="connsiteY2" fmla="*/ 696849 h 1482473"/>
                <a:gd name="connsiteX3" fmla="*/ 5791200 w 5817938"/>
                <a:gd name="connsiteY3" fmla="*/ 1482473 h 1482473"/>
                <a:gd name="connsiteX4" fmla="*/ 5791200 w 5817938"/>
                <a:gd name="connsiteY4" fmla="*/ 1482473 h 1482473"/>
                <a:gd name="connsiteX5" fmla="*/ 0 w 5817938"/>
                <a:gd name="connsiteY5" fmla="*/ 1482473 h 1482473"/>
                <a:gd name="connsiteX6" fmla="*/ 0 w 5817938"/>
                <a:gd name="connsiteY6" fmla="*/ 1482473 h 1482473"/>
                <a:gd name="connsiteX7" fmla="*/ 312557 w 5817938"/>
                <a:gd name="connsiteY7" fmla="*/ 758992 h 1482473"/>
                <a:gd name="connsiteX8" fmla="*/ 741237 w 5817938"/>
                <a:gd name="connsiteY8" fmla="*/ 0 h 1482473"/>
                <a:gd name="connsiteX0" fmla="*/ 741237 w 5817961"/>
                <a:gd name="connsiteY0" fmla="*/ 0 h 1482473"/>
                <a:gd name="connsiteX1" fmla="*/ 5049964 w 5817961"/>
                <a:gd name="connsiteY1" fmla="*/ 0 h 1482473"/>
                <a:gd name="connsiteX2" fmla="*/ 5637441 w 5817961"/>
                <a:gd name="connsiteY2" fmla="*/ 696849 h 1482473"/>
                <a:gd name="connsiteX3" fmla="*/ 5791200 w 5817961"/>
                <a:gd name="connsiteY3" fmla="*/ 1482473 h 1482473"/>
                <a:gd name="connsiteX4" fmla="*/ 5791200 w 5817961"/>
                <a:gd name="connsiteY4" fmla="*/ 1482473 h 1482473"/>
                <a:gd name="connsiteX5" fmla="*/ 0 w 5817961"/>
                <a:gd name="connsiteY5" fmla="*/ 1482473 h 1482473"/>
                <a:gd name="connsiteX6" fmla="*/ 0 w 5817961"/>
                <a:gd name="connsiteY6" fmla="*/ 1482473 h 1482473"/>
                <a:gd name="connsiteX7" fmla="*/ 312557 w 5817961"/>
                <a:gd name="connsiteY7" fmla="*/ 758992 h 1482473"/>
                <a:gd name="connsiteX8" fmla="*/ 741237 w 5817961"/>
                <a:gd name="connsiteY8" fmla="*/ 0 h 1482473"/>
                <a:gd name="connsiteX0" fmla="*/ 741237 w 5817961"/>
                <a:gd name="connsiteY0" fmla="*/ 0 h 1482473"/>
                <a:gd name="connsiteX1" fmla="*/ 5049964 w 5817961"/>
                <a:gd name="connsiteY1" fmla="*/ 0 h 1482473"/>
                <a:gd name="connsiteX2" fmla="*/ 5637441 w 5817961"/>
                <a:gd name="connsiteY2" fmla="*/ 696849 h 1482473"/>
                <a:gd name="connsiteX3" fmla="*/ 5791200 w 5817961"/>
                <a:gd name="connsiteY3" fmla="*/ 1482473 h 1482473"/>
                <a:gd name="connsiteX4" fmla="*/ 5791200 w 5817961"/>
                <a:gd name="connsiteY4" fmla="*/ 1482473 h 1482473"/>
                <a:gd name="connsiteX5" fmla="*/ 0 w 5817961"/>
                <a:gd name="connsiteY5" fmla="*/ 1482473 h 1482473"/>
                <a:gd name="connsiteX6" fmla="*/ 0 w 5817961"/>
                <a:gd name="connsiteY6" fmla="*/ 1482473 h 1482473"/>
                <a:gd name="connsiteX7" fmla="*/ 312557 w 5817961"/>
                <a:gd name="connsiteY7" fmla="*/ 758992 h 1482473"/>
                <a:gd name="connsiteX8" fmla="*/ 741237 w 5817961"/>
                <a:gd name="connsiteY8" fmla="*/ 0 h 1482473"/>
                <a:gd name="connsiteX0" fmla="*/ 741237 w 5808858"/>
                <a:gd name="connsiteY0" fmla="*/ 0 h 1482473"/>
                <a:gd name="connsiteX1" fmla="*/ 5049964 w 5808858"/>
                <a:gd name="connsiteY1" fmla="*/ 0 h 1482473"/>
                <a:gd name="connsiteX2" fmla="*/ 5637441 w 5808858"/>
                <a:gd name="connsiteY2" fmla="*/ 696849 h 1482473"/>
                <a:gd name="connsiteX3" fmla="*/ 5791200 w 5808858"/>
                <a:gd name="connsiteY3" fmla="*/ 1482473 h 1482473"/>
                <a:gd name="connsiteX4" fmla="*/ 5791200 w 5808858"/>
                <a:gd name="connsiteY4" fmla="*/ 1482473 h 1482473"/>
                <a:gd name="connsiteX5" fmla="*/ 0 w 5808858"/>
                <a:gd name="connsiteY5" fmla="*/ 1482473 h 1482473"/>
                <a:gd name="connsiteX6" fmla="*/ 0 w 5808858"/>
                <a:gd name="connsiteY6" fmla="*/ 1482473 h 1482473"/>
                <a:gd name="connsiteX7" fmla="*/ 312557 w 5808858"/>
                <a:gd name="connsiteY7" fmla="*/ 758992 h 1482473"/>
                <a:gd name="connsiteX8" fmla="*/ 741237 w 5808858"/>
                <a:gd name="connsiteY8" fmla="*/ 0 h 1482473"/>
                <a:gd name="connsiteX0" fmla="*/ 741237 w 5791204"/>
                <a:gd name="connsiteY0" fmla="*/ 0 h 1482473"/>
                <a:gd name="connsiteX1" fmla="*/ 5049964 w 5791204"/>
                <a:gd name="connsiteY1" fmla="*/ 0 h 1482473"/>
                <a:gd name="connsiteX2" fmla="*/ 5546995 w 5791204"/>
                <a:gd name="connsiteY2" fmla="*/ 679094 h 1482473"/>
                <a:gd name="connsiteX3" fmla="*/ 5791200 w 5791204"/>
                <a:gd name="connsiteY3" fmla="*/ 1482473 h 1482473"/>
                <a:gd name="connsiteX4" fmla="*/ 5791200 w 5791204"/>
                <a:gd name="connsiteY4" fmla="*/ 1482473 h 1482473"/>
                <a:gd name="connsiteX5" fmla="*/ 0 w 5791204"/>
                <a:gd name="connsiteY5" fmla="*/ 1482473 h 1482473"/>
                <a:gd name="connsiteX6" fmla="*/ 0 w 5791204"/>
                <a:gd name="connsiteY6" fmla="*/ 1482473 h 1482473"/>
                <a:gd name="connsiteX7" fmla="*/ 312557 w 5791204"/>
                <a:gd name="connsiteY7" fmla="*/ 758992 h 1482473"/>
                <a:gd name="connsiteX8" fmla="*/ 741237 w 5791204"/>
                <a:gd name="connsiteY8" fmla="*/ 0 h 1482473"/>
                <a:gd name="connsiteX0" fmla="*/ 741237 w 5824703"/>
                <a:gd name="connsiteY0" fmla="*/ 0 h 1482473"/>
                <a:gd name="connsiteX1" fmla="*/ 5049964 w 5824703"/>
                <a:gd name="connsiteY1" fmla="*/ 0 h 1482473"/>
                <a:gd name="connsiteX2" fmla="*/ 5546995 w 5824703"/>
                <a:gd name="connsiteY2" fmla="*/ 679094 h 1482473"/>
                <a:gd name="connsiteX3" fmla="*/ 5791200 w 5824703"/>
                <a:gd name="connsiteY3" fmla="*/ 1482473 h 1482473"/>
                <a:gd name="connsiteX4" fmla="*/ 5791200 w 5824703"/>
                <a:gd name="connsiteY4" fmla="*/ 1482473 h 1482473"/>
                <a:gd name="connsiteX5" fmla="*/ 0 w 5824703"/>
                <a:gd name="connsiteY5" fmla="*/ 1482473 h 1482473"/>
                <a:gd name="connsiteX6" fmla="*/ 0 w 5824703"/>
                <a:gd name="connsiteY6" fmla="*/ 1482473 h 1482473"/>
                <a:gd name="connsiteX7" fmla="*/ 312557 w 5824703"/>
                <a:gd name="connsiteY7" fmla="*/ 758992 h 1482473"/>
                <a:gd name="connsiteX8" fmla="*/ 741237 w 5824703"/>
                <a:gd name="connsiteY8" fmla="*/ 0 h 1482473"/>
                <a:gd name="connsiteX0" fmla="*/ 741237 w 5824703"/>
                <a:gd name="connsiteY0" fmla="*/ 0 h 1482473"/>
                <a:gd name="connsiteX1" fmla="*/ 5049964 w 5824703"/>
                <a:gd name="connsiteY1" fmla="*/ 0 h 1482473"/>
                <a:gd name="connsiteX2" fmla="*/ 5546995 w 5824703"/>
                <a:gd name="connsiteY2" fmla="*/ 679094 h 1482473"/>
                <a:gd name="connsiteX3" fmla="*/ 5791200 w 5824703"/>
                <a:gd name="connsiteY3" fmla="*/ 1482473 h 1482473"/>
                <a:gd name="connsiteX4" fmla="*/ 5791200 w 5824703"/>
                <a:gd name="connsiteY4" fmla="*/ 1482473 h 1482473"/>
                <a:gd name="connsiteX5" fmla="*/ 0 w 5824703"/>
                <a:gd name="connsiteY5" fmla="*/ 1482473 h 1482473"/>
                <a:gd name="connsiteX6" fmla="*/ 0 w 5824703"/>
                <a:gd name="connsiteY6" fmla="*/ 1482473 h 1482473"/>
                <a:gd name="connsiteX7" fmla="*/ 312557 w 5824703"/>
                <a:gd name="connsiteY7" fmla="*/ 758992 h 1482473"/>
                <a:gd name="connsiteX8" fmla="*/ 741237 w 5824703"/>
                <a:gd name="connsiteY8" fmla="*/ 0 h 1482473"/>
                <a:gd name="connsiteX0" fmla="*/ 741237 w 5817352"/>
                <a:gd name="connsiteY0" fmla="*/ 0 h 1482473"/>
                <a:gd name="connsiteX1" fmla="*/ 5049964 w 5817352"/>
                <a:gd name="connsiteY1" fmla="*/ 0 h 1482473"/>
                <a:gd name="connsiteX2" fmla="*/ 5546995 w 5817352"/>
                <a:gd name="connsiteY2" fmla="*/ 679094 h 1482473"/>
                <a:gd name="connsiteX3" fmla="*/ 5791200 w 5817352"/>
                <a:gd name="connsiteY3" fmla="*/ 1482473 h 1482473"/>
                <a:gd name="connsiteX4" fmla="*/ 5791200 w 5817352"/>
                <a:gd name="connsiteY4" fmla="*/ 1482473 h 1482473"/>
                <a:gd name="connsiteX5" fmla="*/ 0 w 5817352"/>
                <a:gd name="connsiteY5" fmla="*/ 1482473 h 1482473"/>
                <a:gd name="connsiteX6" fmla="*/ 0 w 5817352"/>
                <a:gd name="connsiteY6" fmla="*/ 1482473 h 1482473"/>
                <a:gd name="connsiteX7" fmla="*/ 312557 w 5817352"/>
                <a:gd name="connsiteY7" fmla="*/ 758992 h 1482473"/>
                <a:gd name="connsiteX8" fmla="*/ 741237 w 5817352"/>
                <a:gd name="connsiteY8" fmla="*/ 0 h 1482473"/>
                <a:gd name="connsiteX0" fmla="*/ 741237 w 5813722"/>
                <a:gd name="connsiteY0" fmla="*/ 0 h 1482473"/>
                <a:gd name="connsiteX1" fmla="*/ 5049964 w 5813722"/>
                <a:gd name="connsiteY1" fmla="*/ 0 h 1482473"/>
                <a:gd name="connsiteX2" fmla="*/ 5546995 w 5813722"/>
                <a:gd name="connsiteY2" fmla="*/ 679094 h 1482473"/>
                <a:gd name="connsiteX3" fmla="*/ 5791200 w 5813722"/>
                <a:gd name="connsiteY3" fmla="*/ 1482473 h 1482473"/>
                <a:gd name="connsiteX4" fmla="*/ 5791200 w 5813722"/>
                <a:gd name="connsiteY4" fmla="*/ 1482473 h 1482473"/>
                <a:gd name="connsiteX5" fmla="*/ 0 w 5813722"/>
                <a:gd name="connsiteY5" fmla="*/ 1482473 h 1482473"/>
                <a:gd name="connsiteX6" fmla="*/ 0 w 5813722"/>
                <a:gd name="connsiteY6" fmla="*/ 1482473 h 1482473"/>
                <a:gd name="connsiteX7" fmla="*/ 312557 w 5813722"/>
                <a:gd name="connsiteY7" fmla="*/ 758992 h 1482473"/>
                <a:gd name="connsiteX8" fmla="*/ 741237 w 5813722"/>
                <a:gd name="connsiteY8" fmla="*/ 0 h 1482473"/>
                <a:gd name="connsiteX0" fmla="*/ 741237 w 5813722"/>
                <a:gd name="connsiteY0" fmla="*/ 0 h 1482473"/>
                <a:gd name="connsiteX1" fmla="*/ 4470378 w 5813722"/>
                <a:gd name="connsiteY1" fmla="*/ 3508 h 1482473"/>
                <a:gd name="connsiteX2" fmla="*/ 5049964 w 5813722"/>
                <a:gd name="connsiteY2" fmla="*/ 0 h 1482473"/>
                <a:gd name="connsiteX3" fmla="*/ 5546995 w 5813722"/>
                <a:gd name="connsiteY3" fmla="*/ 679094 h 1482473"/>
                <a:gd name="connsiteX4" fmla="*/ 5791200 w 5813722"/>
                <a:gd name="connsiteY4" fmla="*/ 1482473 h 1482473"/>
                <a:gd name="connsiteX5" fmla="*/ 5791200 w 5813722"/>
                <a:gd name="connsiteY5" fmla="*/ 1482473 h 1482473"/>
                <a:gd name="connsiteX6" fmla="*/ 0 w 5813722"/>
                <a:gd name="connsiteY6" fmla="*/ 1482473 h 1482473"/>
                <a:gd name="connsiteX7" fmla="*/ 0 w 5813722"/>
                <a:gd name="connsiteY7" fmla="*/ 1482473 h 1482473"/>
                <a:gd name="connsiteX8" fmla="*/ 312557 w 5813722"/>
                <a:gd name="connsiteY8" fmla="*/ 758992 h 1482473"/>
                <a:gd name="connsiteX9" fmla="*/ 741237 w 5813722"/>
                <a:gd name="connsiteY9" fmla="*/ 0 h 1482473"/>
                <a:gd name="connsiteX0" fmla="*/ 741237 w 5791200"/>
                <a:gd name="connsiteY0" fmla="*/ 0 h 1482473"/>
                <a:gd name="connsiteX1" fmla="*/ 4470378 w 5791200"/>
                <a:gd name="connsiteY1" fmla="*/ 3508 h 1482473"/>
                <a:gd name="connsiteX2" fmla="*/ 4499858 w 5791200"/>
                <a:gd name="connsiteY2" fmla="*/ 0 h 1482473"/>
                <a:gd name="connsiteX3" fmla="*/ 5546995 w 5791200"/>
                <a:gd name="connsiteY3" fmla="*/ 679094 h 1482473"/>
                <a:gd name="connsiteX4" fmla="*/ 5791200 w 5791200"/>
                <a:gd name="connsiteY4" fmla="*/ 1482473 h 1482473"/>
                <a:gd name="connsiteX5" fmla="*/ 5791200 w 5791200"/>
                <a:gd name="connsiteY5" fmla="*/ 1482473 h 1482473"/>
                <a:gd name="connsiteX6" fmla="*/ 0 w 5791200"/>
                <a:gd name="connsiteY6" fmla="*/ 1482473 h 1482473"/>
                <a:gd name="connsiteX7" fmla="*/ 0 w 5791200"/>
                <a:gd name="connsiteY7" fmla="*/ 1482473 h 1482473"/>
                <a:gd name="connsiteX8" fmla="*/ 312557 w 5791200"/>
                <a:gd name="connsiteY8" fmla="*/ 758992 h 1482473"/>
                <a:gd name="connsiteX9" fmla="*/ 741237 w 5791200"/>
                <a:gd name="connsiteY9" fmla="*/ 0 h 1482473"/>
                <a:gd name="connsiteX0" fmla="*/ 741237 w 5806403"/>
                <a:gd name="connsiteY0" fmla="*/ 0 h 1482473"/>
                <a:gd name="connsiteX1" fmla="*/ 4470378 w 5806403"/>
                <a:gd name="connsiteY1" fmla="*/ 3508 h 1482473"/>
                <a:gd name="connsiteX2" fmla="*/ 4499858 w 5806403"/>
                <a:gd name="connsiteY2" fmla="*/ 0 h 1482473"/>
                <a:gd name="connsiteX3" fmla="*/ 5546995 w 5806403"/>
                <a:gd name="connsiteY3" fmla="*/ 679094 h 1482473"/>
                <a:gd name="connsiteX4" fmla="*/ 5791200 w 5806403"/>
                <a:gd name="connsiteY4" fmla="*/ 1482473 h 1482473"/>
                <a:gd name="connsiteX5" fmla="*/ 5791200 w 5806403"/>
                <a:gd name="connsiteY5" fmla="*/ 1482473 h 1482473"/>
                <a:gd name="connsiteX6" fmla="*/ 0 w 5806403"/>
                <a:gd name="connsiteY6" fmla="*/ 1482473 h 1482473"/>
                <a:gd name="connsiteX7" fmla="*/ 0 w 5806403"/>
                <a:gd name="connsiteY7" fmla="*/ 1482473 h 1482473"/>
                <a:gd name="connsiteX8" fmla="*/ 312557 w 5806403"/>
                <a:gd name="connsiteY8" fmla="*/ 758992 h 1482473"/>
                <a:gd name="connsiteX9" fmla="*/ 741237 w 5806403"/>
                <a:gd name="connsiteY9" fmla="*/ 0 h 1482473"/>
                <a:gd name="connsiteX0" fmla="*/ 741237 w 5806465"/>
                <a:gd name="connsiteY0" fmla="*/ 0 h 1482473"/>
                <a:gd name="connsiteX1" fmla="*/ 4470378 w 5806465"/>
                <a:gd name="connsiteY1" fmla="*/ 3508 h 1482473"/>
                <a:gd name="connsiteX2" fmla="*/ 4499858 w 5806465"/>
                <a:gd name="connsiteY2" fmla="*/ 0 h 1482473"/>
                <a:gd name="connsiteX3" fmla="*/ 5546995 w 5806465"/>
                <a:gd name="connsiteY3" fmla="*/ 679094 h 1482473"/>
                <a:gd name="connsiteX4" fmla="*/ 5791200 w 5806465"/>
                <a:gd name="connsiteY4" fmla="*/ 1482473 h 1482473"/>
                <a:gd name="connsiteX5" fmla="*/ 5791200 w 5806465"/>
                <a:gd name="connsiteY5" fmla="*/ 1482473 h 1482473"/>
                <a:gd name="connsiteX6" fmla="*/ 0 w 5806465"/>
                <a:gd name="connsiteY6" fmla="*/ 1482473 h 1482473"/>
                <a:gd name="connsiteX7" fmla="*/ 0 w 5806465"/>
                <a:gd name="connsiteY7" fmla="*/ 1482473 h 1482473"/>
                <a:gd name="connsiteX8" fmla="*/ 312557 w 5806465"/>
                <a:gd name="connsiteY8" fmla="*/ 758992 h 1482473"/>
                <a:gd name="connsiteX9" fmla="*/ 741237 w 5806465"/>
                <a:gd name="connsiteY9" fmla="*/ 0 h 1482473"/>
                <a:gd name="connsiteX0" fmla="*/ 1227163 w 5806465"/>
                <a:gd name="connsiteY0" fmla="*/ 8640 h 1482473"/>
                <a:gd name="connsiteX1" fmla="*/ 4470378 w 5806465"/>
                <a:gd name="connsiteY1" fmla="*/ 3508 h 1482473"/>
                <a:gd name="connsiteX2" fmla="*/ 4499858 w 5806465"/>
                <a:gd name="connsiteY2" fmla="*/ 0 h 1482473"/>
                <a:gd name="connsiteX3" fmla="*/ 5546995 w 5806465"/>
                <a:gd name="connsiteY3" fmla="*/ 679094 h 1482473"/>
                <a:gd name="connsiteX4" fmla="*/ 5791200 w 5806465"/>
                <a:gd name="connsiteY4" fmla="*/ 1482473 h 1482473"/>
                <a:gd name="connsiteX5" fmla="*/ 5791200 w 5806465"/>
                <a:gd name="connsiteY5" fmla="*/ 1482473 h 1482473"/>
                <a:gd name="connsiteX6" fmla="*/ 0 w 5806465"/>
                <a:gd name="connsiteY6" fmla="*/ 1482473 h 1482473"/>
                <a:gd name="connsiteX7" fmla="*/ 0 w 5806465"/>
                <a:gd name="connsiteY7" fmla="*/ 1482473 h 1482473"/>
                <a:gd name="connsiteX8" fmla="*/ 312557 w 5806465"/>
                <a:gd name="connsiteY8" fmla="*/ 758992 h 1482473"/>
                <a:gd name="connsiteX9" fmla="*/ 1227163 w 5806465"/>
                <a:gd name="connsiteY9" fmla="*/ 8640 h 1482473"/>
                <a:gd name="connsiteX0" fmla="*/ 1227163 w 5806465"/>
                <a:gd name="connsiteY0" fmla="*/ 8640 h 1482473"/>
                <a:gd name="connsiteX1" fmla="*/ 4470378 w 5806465"/>
                <a:gd name="connsiteY1" fmla="*/ 3508 h 1482473"/>
                <a:gd name="connsiteX2" fmla="*/ 4499858 w 5806465"/>
                <a:gd name="connsiteY2" fmla="*/ 0 h 1482473"/>
                <a:gd name="connsiteX3" fmla="*/ 5546995 w 5806465"/>
                <a:gd name="connsiteY3" fmla="*/ 679094 h 1482473"/>
                <a:gd name="connsiteX4" fmla="*/ 5791200 w 5806465"/>
                <a:gd name="connsiteY4" fmla="*/ 1482473 h 1482473"/>
                <a:gd name="connsiteX5" fmla="*/ 5791200 w 5806465"/>
                <a:gd name="connsiteY5" fmla="*/ 1482473 h 1482473"/>
                <a:gd name="connsiteX6" fmla="*/ 0 w 5806465"/>
                <a:gd name="connsiteY6" fmla="*/ 1482473 h 1482473"/>
                <a:gd name="connsiteX7" fmla="*/ 0 w 5806465"/>
                <a:gd name="connsiteY7" fmla="*/ 1482473 h 1482473"/>
                <a:gd name="connsiteX8" fmla="*/ 312557 w 5806465"/>
                <a:gd name="connsiteY8" fmla="*/ 758992 h 1482473"/>
                <a:gd name="connsiteX9" fmla="*/ 1227163 w 5806465"/>
                <a:gd name="connsiteY9" fmla="*/ 8640 h 1482473"/>
                <a:gd name="connsiteX0" fmla="*/ 1227163 w 5806465"/>
                <a:gd name="connsiteY0" fmla="*/ 8640 h 1482473"/>
                <a:gd name="connsiteX1" fmla="*/ 4499858 w 5806465"/>
                <a:gd name="connsiteY1" fmla="*/ 0 h 1482473"/>
                <a:gd name="connsiteX2" fmla="*/ 5546995 w 5806465"/>
                <a:gd name="connsiteY2" fmla="*/ 679094 h 1482473"/>
                <a:gd name="connsiteX3" fmla="*/ 5791200 w 5806465"/>
                <a:gd name="connsiteY3" fmla="*/ 1482473 h 1482473"/>
                <a:gd name="connsiteX4" fmla="*/ 5791200 w 5806465"/>
                <a:gd name="connsiteY4" fmla="*/ 1482473 h 1482473"/>
                <a:gd name="connsiteX5" fmla="*/ 0 w 5806465"/>
                <a:gd name="connsiteY5" fmla="*/ 1482473 h 1482473"/>
                <a:gd name="connsiteX6" fmla="*/ 0 w 5806465"/>
                <a:gd name="connsiteY6" fmla="*/ 1482473 h 1482473"/>
                <a:gd name="connsiteX7" fmla="*/ 312557 w 5806465"/>
                <a:gd name="connsiteY7" fmla="*/ 758992 h 1482473"/>
                <a:gd name="connsiteX8" fmla="*/ 1227163 w 5806465"/>
                <a:gd name="connsiteY8" fmla="*/ 8640 h 1482473"/>
                <a:gd name="connsiteX0" fmla="*/ 1227163 w 5823364"/>
                <a:gd name="connsiteY0" fmla="*/ 8640 h 1482473"/>
                <a:gd name="connsiteX1" fmla="*/ 4499858 w 5823364"/>
                <a:gd name="connsiteY1" fmla="*/ 0 h 1482473"/>
                <a:gd name="connsiteX2" fmla="*/ 5583668 w 5823364"/>
                <a:gd name="connsiteY2" fmla="*/ 739578 h 1482473"/>
                <a:gd name="connsiteX3" fmla="*/ 5791200 w 5823364"/>
                <a:gd name="connsiteY3" fmla="*/ 1482473 h 1482473"/>
                <a:gd name="connsiteX4" fmla="*/ 5791200 w 5823364"/>
                <a:gd name="connsiteY4" fmla="*/ 1482473 h 1482473"/>
                <a:gd name="connsiteX5" fmla="*/ 0 w 5823364"/>
                <a:gd name="connsiteY5" fmla="*/ 1482473 h 1482473"/>
                <a:gd name="connsiteX6" fmla="*/ 0 w 5823364"/>
                <a:gd name="connsiteY6" fmla="*/ 1482473 h 1482473"/>
                <a:gd name="connsiteX7" fmla="*/ 312557 w 5823364"/>
                <a:gd name="connsiteY7" fmla="*/ 758992 h 1482473"/>
                <a:gd name="connsiteX8" fmla="*/ 1227163 w 5823364"/>
                <a:gd name="connsiteY8" fmla="*/ 8640 h 148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23364" h="1482473">
                  <a:moveTo>
                    <a:pt x="1227163" y="8640"/>
                  </a:moveTo>
                  <a:lnTo>
                    <a:pt x="4499858" y="0"/>
                  </a:lnTo>
                  <a:cubicBezTo>
                    <a:pt x="4909232" y="0"/>
                    <a:pt x="4165111" y="741144"/>
                    <a:pt x="5583668" y="739578"/>
                  </a:cubicBezTo>
                  <a:cubicBezTo>
                    <a:pt x="5973280" y="739148"/>
                    <a:pt x="5764067" y="1386315"/>
                    <a:pt x="5791200" y="1482473"/>
                  </a:cubicBezTo>
                  <a:lnTo>
                    <a:pt x="5791200" y="1482473"/>
                  </a:lnTo>
                  <a:lnTo>
                    <a:pt x="0" y="1482473"/>
                  </a:lnTo>
                  <a:lnTo>
                    <a:pt x="0" y="1482473"/>
                  </a:lnTo>
                  <a:cubicBezTo>
                    <a:pt x="71021" y="1235394"/>
                    <a:pt x="-149081" y="775251"/>
                    <a:pt x="312557" y="758992"/>
                  </a:cubicBezTo>
                  <a:cubicBezTo>
                    <a:pt x="1594022" y="740708"/>
                    <a:pt x="817789" y="8640"/>
                    <a:pt x="1227163" y="8640"/>
                  </a:cubicBezTo>
                  <a:close/>
                </a:path>
              </a:pathLst>
            </a:cu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0931" y="5854826"/>
              <a:ext cx="2164375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solidFill>
                    <a:srgbClr val="C00000"/>
                  </a:solidFill>
                </a:rPr>
                <a:t>SLSC : State Level Steering Committee</a:t>
              </a:r>
            </a:p>
            <a:p>
              <a:r>
                <a:rPr lang="en-US" sz="900" i="1" dirty="0" smtClean="0">
                  <a:solidFill>
                    <a:srgbClr val="C00000"/>
                  </a:solidFill>
                </a:rPr>
                <a:t>SLPC : State Level Procurement Committee</a:t>
              </a:r>
            </a:p>
            <a:p>
              <a:r>
                <a:rPr lang="en-US" sz="900" i="1" dirty="0" smtClean="0">
                  <a:solidFill>
                    <a:srgbClr val="C00000"/>
                  </a:solidFill>
                </a:rPr>
                <a:t>SMPU : State Monitoring Project Unit </a:t>
              </a:r>
              <a:endParaRPr lang="en-IN" sz="900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0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52400" y="152400"/>
            <a:ext cx="8839200" cy="6553200"/>
            <a:chOff x="152400" y="152400"/>
            <a:chExt cx="8839200" cy="6553200"/>
          </a:xfrm>
        </p:grpSpPr>
        <p:sp>
          <p:nvSpPr>
            <p:cNvPr id="4" name="TextBox 3"/>
            <p:cNvSpPr txBox="1"/>
            <p:nvPr/>
          </p:nvSpPr>
          <p:spPr>
            <a:xfrm>
              <a:off x="3429000" y="1511512"/>
              <a:ext cx="2209800" cy="47703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Project </a:t>
              </a:r>
              <a:r>
                <a:rPr lang="en-US" sz="1400" b="1" dirty="0" smtClean="0"/>
                <a:t>Coordinator</a:t>
              </a:r>
              <a:endParaRPr lang="en-US" sz="1400" dirty="0" smtClean="0"/>
            </a:p>
            <a:p>
              <a:pPr algn="ctr"/>
              <a:r>
                <a:rPr lang="en-US" sz="1100" dirty="0" smtClean="0"/>
                <a:t>(Principal Secretary, I&amp;CAD Dept.)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28700" y="2438400"/>
              <a:ext cx="2019300" cy="4990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Nodal Officer GW</a:t>
              </a:r>
            </a:p>
            <a:p>
              <a:pPr algn="ctr"/>
              <a:r>
                <a:rPr lang="en-US" sz="1200" b="1" dirty="0"/>
                <a:t>(Director, GWD)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800" y="2438400"/>
              <a:ext cx="1988598" cy="4990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/>
                <a:t>Nodal Officer SW</a:t>
              </a:r>
            </a:p>
            <a:p>
              <a:pPr algn="ctr"/>
              <a:r>
                <a:rPr lang="en-US" sz="1200" b="1" dirty="0"/>
                <a:t>(CE, Hydrology)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2273512"/>
              <a:ext cx="2209800" cy="8155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400" b="1" dirty="0" smtClean="0"/>
                <a:t>State Nodal Officer</a:t>
              </a:r>
              <a:endParaRPr lang="en-US" sz="1400" b="1" dirty="0"/>
            </a:p>
            <a:p>
              <a:pPr algn="ctr"/>
              <a:r>
                <a:rPr lang="en-US" sz="1200" b="1" dirty="0"/>
                <a:t>(ENC - Irrigation</a:t>
              </a:r>
              <a:r>
                <a:rPr lang="en-US" sz="1200" b="1" dirty="0" smtClean="0"/>
                <a:t>)</a:t>
              </a:r>
            </a:p>
            <a:p>
              <a:pPr algn="ctr"/>
              <a:r>
                <a:rPr lang="en-US" sz="1000" b="1" i="1" dirty="0" smtClean="0">
                  <a:solidFill>
                    <a:srgbClr val="0000FF"/>
                  </a:solidFill>
                </a:rPr>
                <a:t>Will Review NHP Progress &amp; convene </a:t>
              </a:r>
              <a:r>
                <a:rPr lang="en-US" sz="1000" b="1" i="1" dirty="0" smtClean="0">
                  <a:solidFill>
                    <a:srgbClr val="C00000"/>
                  </a:solidFill>
                </a:rPr>
                <a:t>SLSC</a:t>
              </a:r>
              <a:r>
                <a:rPr lang="en-US" sz="1000" b="1" i="1" dirty="0" smtClean="0"/>
                <a:t> </a:t>
              </a:r>
              <a:r>
                <a:rPr lang="en-US" sz="1000" b="1" i="1" dirty="0" smtClean="0">
                  <a:solidFill>
                    <a:srgbClr val="0000FF"/>
                  </a:solidFill>
                </a:rPr>
                <a:t>&amp;</a:t>
              </a:r>
              <a:r>
                <a:rPr lang="en-US" sz="1000" b="1" i="1" dirty="0" smtClean="0"/>
                <a:t> </a:t>
              </a:r>
              <a:r>
                <a:rPr lang="en-US" sz="1000" b="1" i="1" dirty="0" smtClean="0">
                  <a:solidFill>
                    <a:srgbClr val="C00000"/>
                  </a:solidFill>
                </a:rPr>
                <a:t>SLPC</a:t>
              </a:r>
              <a:r>
                <a:rPr lang="en-US" sz="1000" b="1" i="1" dirty="0" smtClean="0"/>
                <a:t> </a:t>
              </a:r>
              <a:r>
                <a:rPr lang="en-US" sz="1000" b="1" i="1" dirty="0" smtClean="0">
                  <a:solidFill>
                    <a:srgbClr val="0000FF"/>
                  </a:solidFill>
                </a:rPr>
                <a:t>Meetings</a:t>
              </a:r>
              <a:endParaRPr lang="en-US" sz="1000" b="1" i="1" dirty="0">
                <a:solidFill>
                  <a:srgbClr val="0000FF"/>
                </a:solidFill>
              </a:endParaRPr>
            </a:p>
          </p:txBody>
        </p:sp>
        <p:cxnSp>
          <p:nvCxnSpPr>
            <p:cNvPr id="98" name="Straight Arrow Connector 97"/>
            <p:cNvCxnSpPr>
              <a:stCxn id="10" idx="0"/>
              <a:endCxn id="4" idx="2"/>
            </p:cNvCxnSpPr>
            <p:nvPr/>
          </p:nvCxnSpPr>
          <p:spPr>
            <a:xfrm flipV="1">
              <a:off x="4533900" y="1988545"/>
              <a:ext cx="0" cy="284967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2712682" y="316468"/>
              <a:ext cx="3707167" cy="369332"/>
            </a:xfrm>
            <a:prstGeom prst="rect">
              <a:avLst/>
            </a:prstGeom>
            <a:noFill/>
            <a:ln w="158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Proposed Organogram – SMPU  (NHP)</a:t>
              </a:r>
              <a:endParaRPr lang="en-IN" dirty="0">
                <a:solidFill>
                  <a:srgbClr val="0000FF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225" y="5892969"/>
              <a:ext cx="2164375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i="1" dirty="0" smtClean="0">
                  <a:solidFill>
                    <a:srgbClr val="C00000"/>
                  </a:solidFill>
                </a:rPr>
                <a:t>SLSC : State Level Steering Committee</a:t>
              </a:r>
            </a:p>
            <a:p>
              <a:r>
                <a:rPr lang="en-US" sz="900" i="1" dirty="0" smtClean="0">
                  <a:solidFill>
                    <a:srgbClr val="C00000"/>
                  </a:solidFill>
                </a:rPr>
                <a:t>SLPC : State Level Procurement Committee</a:t>
              </a:r>
            </a:p>
            <a:p>
              <a:r>
                <a:rPr lang="en-US" sz="900" i="1" dirty="0" smtClean="0">
                  <a:solidFill>
                    <a:srgbClr val="C00000"/>
                  </a:solidFill>
                </a:rPr>
                <a:t>SMPU : State Monitoring Project Unit </a:t>
              </a:r>
              <a:endParaRPr lang="en-IN" sz="900" i="1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9000" y="3087489"/>
              <a:ext cx="2209800" cy="646311"/>
            </a:xfrm>
            <a:prstGeom prst="rect">
              <a:avLst/>
            </a:prstGeom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200" b="1" dirty="0" smtClean="0"/>
                <a:t>Superintendent Engineer</a:t>
              </a:r>
            </a:p>
            <a:p>
              <a:pPr algn="ctr"/>
              <a:r>
                <a:rPr lang="en-US" sz="1200" b="1" dirty="0" smtClean="0"/>
                <a:t>Deputy EE</a:t>
              </a:r>
            </a:p>
            <a:p>
              <a:pPr algn="ctr"/>
              <a:r>
                <a:rPr lang="en-US" sz="1200" b="1" dirty="0" smtClean="0"/>
                <a:t>DEO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53000" y="4724400"/>
              <a:ext cx="1600200" cy="4616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200" b="1" dirty="0" smtClean="0"/>
                <a:t>Executive Engineer</a:t>
              </a:r>
            </a:p>
            <a:p>
              <a:pPr algn="ctr"/>
              <a:r>
                <a:rPr lang="en-US" sz="1200" b="1" dirty="0" smtClean="0"/>
                <a:t>Deputy EE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14600" y="4724400"/>
              <a:ext cx="1447800" cy="46164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91418" tIns="45710" rIns="91418" bIns="45710" rtlCol="0">
              <a:spAutoFit/>
            </a:bodyPr>
            <a:lstStyle/>
            <a:p>
              <a:pPr algn="ctr"/>
              <a:r>
                <a:rPr lang="en-US" sz="1200" b="1" dirty="0" smtClean="0"/>
                <a:t>Deputy Director</a:t>
              </a:r>
            </a:p>
            <a:p>
              <a:pPr algn="ctr"/>
              <a:r>
                <a:rPr lang="en-US" sz="1200" b="1" dirty="0" err="1" smtClean="0"/>
                <a:t>Asst</a:t>
              </a:r>
              <a:r>
                <a:rPr lang="en-US" sz="1200" b="1" dirty="0" smtClean="0"/>
                <a:t> Director</a:t>
              </a:r>
            </a:p>
          </p:txBody>
        </p:sp>
        <p:cxnSp>
          <p:nvCxnSpPr>
            <p:cNvPr id="68" name="Elbow Connector 67"/>
            <p:cNvCxnSpPr>
              <a:stCxn id="49" idx="2"/>
              <a:endCxn id="50" idx="0"/>
            </p:cNvCxnSpPr>
            <p:nvPr/>
          </p:nvCxnSpPr>
          <p:spPr>
            <a:xfrm rot="16200000" flipH="1">
              <a:off x="4648200" y="3619500"/>
              <a:ext cx="990600" cy="12192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238500" y="4343400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FF"/>
                  </a:solidFill>
                </a:rPr>
                <a:t>Consolidated information facilitators to SMPU</a:t>
              </a:r>
              <a:endParaRPr lang="en-IN" sz="1200" dirty="0">
                <a:solidFill>
                  <a:srgbClr val="0000FF"/>
                </a:solidFill>
              </a:endParaRPr>
            </a:p>
          </p:txBody>
        </p:sp>
        <p:cxnSp>
          <p:nvCxnSpPr>
            <p:cNvPr id="72" name="Elbow Connector 71"/>
            <p:cNvCxnSpPr>
              <a:stCxn id="7" idx="2"/>
              <a:endCxn id="51" idx="1"/>
            </p:cNvCxnSpPr>
            <p:nvPr/>
          </p:nvCxnSpPr>
          <p:spPr>
            <a:xfrm rot="16200000" flipH="1">
              <a:off x="1267583" y="3708205"/>
              <a:ext cx="2017785" cy="476250"/>
            </a:xfrm>
            <a:prstGeom prst="bentConnector2">
              <a:avLst/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9" idx="2"/>
              <a:endCxn id="50" idx="3"/>
            </p:cNvCxnSpPr>
            <p:nvPr/>
          </p:nvCxnSpPr>
          <p:spPr>
            <a:xfrm rot="5400000">
              <a:off x="5774758" y="3715881"/>
              <a:ext cx="2017785" cy="460899"/>
            </a:xfrm>
            <a:prstGeom prst="bentConnector2">
              <a:avLst/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085270" y="1113621"/>
              <a:ext cx="8338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FF"/>
                  </a:solidFill>
                </a:rPr>
                <a:t>SMPU</a:t>
              </a:r>
              <a:endParaRPr lang="en-IN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52400" y="152400"/>
              <a:ext cx="8839200" cy="6553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8" name="Elbow Connector 27"/>
            <p:cNvCxnSpPr>
              <a:stCxn id="49" idx="2"/>
              <a:endCxn id="51" idx="0"/>
            </p:cNvCxnSpPr>
            <p:nvPr/>
          </p:nvCxnSpPr>
          <p:spPr>
            <a:xfrm rot="5400000">
              <a:off x="3390900" y="3581400"/>
              <a:ext cx="990600" cy="12954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 Same Side Corner Rectangle 2"/>
            <p:cNvSpPr/>
            <p:nvPr/>
          </p:nvSpPr>
          <p:spPr>
            <a:xfrm>
              <a:off x="533400" y="1113622"/>
              <a:ext cx="7933976" cy="2848778"/>
            </a:xfrm>
            <a:custGeom>
              <a:avLst/>
              <a:gdLst>
                <a:gd name="connsiteX0" fmla="*/ 741237 w 5791200"/>
                <a:gd name="connsiteY0" fmla="*/ 0 h 1482473"/>
                <a:gd name="connsiteX1" fmla="*/ 5049964 w 5791200"/>
                <a:gd name="connsiteY1" fmla="*/ 0 h 1482473"/>
                <a:gd name="connsiteX2" fmla="*/ 5791201 w 5791200"/>
                <a:gd name="connsiteY2" fmla="*/ 741237 h 1482473"/>
                <a:gd name="connsiteX3" fmla="*/ 5791200 w 5791200"/>
                <a:gd name="connsiteY3" fmla="*/ 1482473 h 1482473"/>
                <a:gd name="connsiteX4" fmla="*/ 5791200 w 5791200"/>
                <a:gd name="connsiteY4" fmla="*/ 1482473 h 1482473"/>
                <a:gd name="connsiteX5" fmla="*/ 0 w 5791200"/>
                <a:gd name="connsiteY5" fmla="*/ 1482473 h 1482473"/>
                <a:gd name="connsiteX6" fmla="*/ 0 w 5791200"/>
                <a:gd name="connsiteY6" fmla="*/ 1482473 h 1482473"/>
                <a:gd name="connsiteX7" fmla="*/ 0 w 5791200"/>
                <a:gd name="connsiteY7" fmla="*/ 741237 h 1482473"/>
                <a:gd name="connsiteX8" fmla="*/ 741237 w 5791200"/>
                <a:gd name="connsiteY8" fmla="*/ 0 h 1482473"/>
                <a:gd name="connsiteX0" fmla="*/ 741237 w 5791201"/>
                <a:gd name="connsiteY0" fmla="*/ 0 h 1482473"/>
                <a:gd name="connsiteX1" fmla="*/ 5049964 w 5791201"/>
                <a:gd name="connsiteY1" fmla="*/ 0 h 1482473"/>
                <a:gd name="connsiteX2" fmla="*/ 5791201 w 5791201"/>
                <a:gd name="connsiteY2" fmla="*/ 767870 h 1482473"/>
                <a:gd name="connsiteX3" fmla="*/ 5791200 w 5791201"/>
                <a:gd name="connsiteY3" fmla="*/ 1482473 h 1482473"/>
                <a:gd name="connsiteX4" fmla="*/ 5791200 w 5791201"/>
                <a:gd name="connsiteY4" fmla="*/ 1482473 h 1482473"/>
                <a:gd name="connsiteX5" fmla="*/ 0 w 5791201"/>
                <a:gd name="connsiteY5" fmla="*/ 1482473 h 1482473"/>
                <a:gd name="connsiteX6" fmla="*/ 0 w 5791201"/>
                <a:gd name="connsiteY6" fmla="*/ 1482473 h 1482473"/>
                <a:gd name="connsiteX7" fmla="*/ 0 w 5791201"/>
                <a:gd name="connsiteY7" fmla="*/ 741237 h 1482473"/>
                <a:gd name="connsiteX8" fmla="*/ 741237 w 5791201"/>
                <a:gd name="connsiteY8" fmla="*/ 0 h 1482473"/>
                <a:gd name="connsiteX0" fmla="*/ 741237 w 5900989"/>
                <a:gd name="connsiteY0" fmla="*/ 0 h 1482473"/>
                <a:gd name="connsiteX1" fmla="*/ 5049964 w 5900989"/>
                <a:gd name="connsiteY1" fmla="*/ 0 h 1482473"/>
                <a:gd name="connsiteX2" fmla="*/ 5791201 w 5900989"/>
                <a:gd name="connsiteY2" fmla="*/ 767870 h 1482473"/>
                <a:gd name="connsiteX3" fmla="*/ 5791200 w 5900989"/>
                <a:gd name="connsiteY3" fmla="*/ 1482473 h 1482473"/>
                <a:gd name="connsiteX4" fmla="*/ 5791200 w 5900989"/>
                <a:gd name="connsiteY4" fmla="*/ 1482473 h 1482473"/>
                <a:gd name="connsiteX5" fmla="*/ 0 w 5900989"/>
                <a:gd name="connsiteY5" fmla="*/ 1482473 h 1482473"/>
                <a:gd name="connsiteX6" fmla="*/ 0 w 5900989"/>
                <a:gd name="connsiteY6" fmla="*/ 1482473 h 1482473"/>
                <a:gd name="connsiteX7" fmla="*/ 0 w 5900989"/>
                <a:gd name="connsiteY7" fmla="*/ 741237 h 1482473"/>
                <a:gd name="connsiteX8" fmla="*/ 741237 w 5900989"/>
                <a:gd name="connsiteY8" fmla="*/ 0 h 1482473"/>
                <a:gd name="connsiteX0" fmla="*/ 741237 w 5900989"/>
                <a:gd name="connsiteY0" fmla="*/ 0 h 1482473"/>
                <a:gd name="connsiteX1" fmla="*/ 5049964 w 5900989"/>
                <a:gd name="connsiteY1" fmla="*/ 0 h 1482473"/>
                <a:gd name="connsiteX2" fmla="*/ 5791201 w 5900989"/>
                <a:gd name="connsiteY2" fmla="*/ 767870 h 1482473"/>
                <a:gd name="connsiteX3" fmla="*/ 5791200 w 5900989"/>
                <a:gd name="connsiteY3" fmla="*/ 1482473 h 1482473"/>
                <a:gd name="connsiteX4" fmla="*/ 5791200 w 5900989"/>
                <a:gd name="connsiteY4" fmla="*/ 1482473 h 1482473"/>
                <a:gd name="connsiteX5" fmla="*/ 0 w 5900989"/>
                <a:gd name="connsiteY5" fmla="*/ 1482473 h 1482473"/>
                <a:gd name="connsiteX6" fmla="*/ 0 w 5900989"/>
                <a:gd name="connsiteY6" fmla="*/ 1482473 h 1482473"/>
                <a:gd name="connsiteX7" fmla="*/ 213064 w 5900989"/>
                <a:gd name="connsiteY7" fmla="*/ 741237 h 1482473"/>
                <a:gd name="connsiteX8" fmla="*/ 741237 w 5900989"/>
                <a:gd name="connsiteY8" fmla="*/ 0 h 1482473"/>
                <a:gd name="connsiteX0" fmla="*/ 741237 w 5900989"/>
                <a:gd name="connsiteY0" fmla="*/ 0 h 1482473"/>
                <a:gd name="connsiteX1" fmla="*/ 5049964 w 5900989"/>
                <a:gd name="connsiteY1" fmla="*/ 0 h 1482473"/>
                <a:gd name="connsiteX2" fmla="*/ 5791201 w 5900989"/>
                <a:gd name="connsiteY2" fmla="*/ 767870 h 1482473"/>
                <a:gd name="connsiteX3" fmla="*/ 5791200 w 5900989"/>
                <a:gd name="connsiteY3" fmla="*/ 1482473 h 1482473"/>
                <a:gd name="connsiteX4" fmla="*/ 5791200 w 5900989"/>
                <a:gd name="connsiteY4" fmla="*/ 1482473 h 1482473"/>
                <a:gd name="connsiteX5" fmla="*/ 0 w 5900989"/>
                <a:gd name="connsiteY5" fmla="*/ 1482473 h 1482473"/>
                <a:gd name="connsiteX6" fmla="*/ 0 w 5900989"/>
                <a:gd name="connsiteY6" fmla="*/ 1482473 h 1482473"/>
                <a:gd name="connsiteX7" fmla="*/ 213064 w 5900989"/>
                <a:gd name="connsiteY7" fmla="*/ 741237 h 1482473"/>
                <a:gd name="connsiteX8" fmla="*/ 741237 w 5900989"/>
                <a:gd name="connsiteY8" fmla="*/ 0 h 1482473"/>
                <a:gd name="connsiteX0" fmla="*/ 783620 w 5943372"/>
                <a:gd name="connsiteY0" fmla="*/ 0 h 1482473"/>
                <a:gd name="connsiteX1" fmla="*/ 5092347 w 5943372"/>
                <a:gd name="connsiteY1" fmla="*/ 0 h 1482473"/>
                <a:gd name="connsiteX2" fmla="*/ 5833584 w 5943372"/>
                <a:gd name="connsiteY2" fmla="*/ 767870 h 1482473"/>
                <a:gd name="connsiteX3" fmla="*/ 5833583 w 5943372"/>
                <a:gd name="connsiteY3" fmla="*/ 1482473 h 1482473"/>
                <a:gd name="connsiteX4" fmla="*/ 5833583 w 5943372"/>
                <a:gd name="connsiteY4" fmla="*/ 1482473 h 1482473"/>
                <a:gd name="connsiteX5" fmla="*/ 42383 w 5943372"/>
                <a:gd name="connsiteY5" fmla="*/ 1482473 h 1482473"/>
                <a:gd name="connsiteX6" fmla="*/ 42383 w 5943372"/>
                <a:gd name="connsiteY6" fmla="*/ 1482473 h 1482473"/>
                <a:gd name="connsiteX7" fmla="*/ 255447 w 5943372"/>
                <a:gd name="connsiteY7" fmla="*/ 741237 h 1482473"/>
                <a:gd name="connsiteX8" fmla="*/ 783620 w 5943372"/>
                <a:gd name="connsiteY8" fmla="*/ 0 h 1482473"/>
                <a:gd name="connsiteX0" fmla="*/ 783620 w 5850846"/>
                <a:gd name="connsiteY0" fmla="*/ 0 h 1482473"/>
                <a:gd name="connsiteX1" fmla="*/ 5092347 w 5850846"/>
                <a:gd name="connsiteY1" fmla="*/ 0 h 1482473"/>
                <a:gd name="connsiteX2" fmla="*/ 5679824 w 5850846"/>
                <a:gd name="connsiteY2" fmla="*/ 696849 h 1482473"/>
                <a:gd name="connsiteX3" fmla="*/ 5833583 w 5850846"/>
                <a:gd name="connsiteY3" fmla="*/ 1482473 h 1482473"/>
                <a:gd name="connsiteX4" fmla="*/ 5833583 w 5850846"/>
                <a:gd name="connsiteY4" fmla="*/ 1482473 h 1482473"/>
                <a:gd name="connsiteX5" fmla="*/ 42383 w 5850846"/>
                <a:gd name="connsiteY5" fmla="*/ 1482473 h 1482473"/>
                <a:gd name="connsiteX6" fmla="*/ 42383 w 5850846"/>
                <a:gd name="connsiteY6" fmla="*/ 1482473 h 1482473"/>
                <a:gd name="connsiteX7" fmla="*/ 255447 w 5850846"/>
                <a:gd name="connsiteY7" fmla="*/ 741237 h 1482473"/>
                <a:gd name="connsiteX8" fmla="*/ 783620 w 5850846"/>
                <a:gd name="connsiteY8" fmla="*/ 0 h 1482473"/>
                <a:gd name="connsiteX0" fmla="*/ 783620 w 5850818"/>
                <a:gd name="connsiteY0" fmla="*/ 0 h 1482473"/>
                <a:gd name="connsiteX1" fmla="*/ 5092347 w 5850818"/>
                <a:gd name="connsiteY1" fmla="*/ 0 h 1482473"/>
                <a:gd name="connsiteX2" fmla="*/ 5679824 w 5850818"/>
                <a:gd name="connsiteY2" fmla="*/ 696849 h 1482473"/>
                <a:gd name="connsiteX3" fmla="*/ 5833583 w 5850818"/>
                <a:gd name="connsiteY3" fmla="*/ 1482473 h 1482473"/>
                <a:gd name="connsiteX4" fmla="*/ 5833583 w 5850818"/>
                <a:gd name="connsiteY4" fmla="*/ 1482473 h 1482473"/>
                <a:gd name="connsiteX5" fmla="*/ 42383 w 5850818"/>
                <a:gd name="connsiteY5" fmla="*/ 1482473 h 1482473"/>
                <a:gd name="connsiteX6" fmla="*/ 42383 w 5850818"/>
                <a:gd name="connsiteY6" fmla="*/ 1482473 h 1482473"/>
                <a:gd name="connsiteX7" fmla="*/ 255447 w 5850818"/>
                <a:gd name="connsiteY7" fmla="*/ 741237 h 1482473"/>
                <a:gd name="connsiteX8" fmla="*/ 783620 w 5850818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08435"/>
                <a:gd name="connsiteY0" fmla="*/ 0 h 1482473"/>
                <a:gd name="connsiteX1" fmla="*/ 5049964 w 5808435"/>
                <a:gd name="connsiteY1" fmla="*/ 0 h 1482473"/>
                <a:gd name="connsiteX2" fmla="*/ 5637441 w 5808435"/>
                <a:gd name="connsiteY2" fmla="*/ 696849 h 1482473"/>
                <a:gd name="connsiteX3" fmla="*/ 5791200 w 5808435"/>
                <a:gd name="connsiteY3" fmla="*/ 1482473 h 1482473"/>
                <a:gd name="connsiteX4" fmla="*/ 5791200 w 5808435"/>
                <a:gd name="connsiteY4" fmla="*/ 1482473 h 1482473"/>
                <a:gd name="connsiteX5" fmla="*/ 0 w 5808435"/>
                <a:gd name="connsiteY5" fmla="*/ 1482473 h 1482473"/>
                <a:gd name="connsiteX6" fmla="*/ 0 w 5808435"/>
                <a:gd name="connsiteY6" fmla="*/ 1482473 h 1482473"/>
                <a:gd name="connsiteX7" fmla="*/ 312557 w 5808435"/>
                <a:gd name="connsiteY7" fmla="*/ 758992 h 1482473"/>
                <a:gd name="connsiteX8" fmla="*/ 741237 w 5808435"/>
                <a:gd name="connsiteY8" fmla="*/ 0 h 1482473"/>
                <a:gd name="connsiteX0" fmla="*/ 741237 w 5817495"/>
                <a:gd name="connsiteY0" fmla="*/ 0 h 1482473"/>
                <a:gd name="connsiteX1" fmla="*/ 5049964 w 5817495"/>
                <a:gd name="connsiteY1" fmla="*/ 0 h 1482473"/>
                <a:gd name="connsiteX2" fmla="*/ 5637441 w 5817495"/>
                <a:gd name="connsiteY2" fmla="*/ 696849 h 1482473"/>
                <a:gd name="connsiteX3" fmla="*/ 5791200 w 5817495"/>
                <a:gd name="connsiteY3" fmla="*/ 1482473 h 1482473"/>
                <a:gd name="connsiteX4" fmla="*/ 5791200 w 5817495"/>
                <a:gd name="connsiteY4" fmla="*/ 1482473 h 1482473"/>
                <a:gd name="connsiteX5" fmla="*/ 0 w 5817495"/>
                <a:gd name="connsiteY5" fmla="*/ 1482473 h 1482473"/>
                <a:gd name="connsiteX6" fmla="*/ 0 w 5817495"/>
                <a:gd name="connsiteY6" fmla="*/ 1482473 h 1482473"/>
                <a:gd name="connsiteX7" fmla="*/ 312557 w 5817495"/>
                <a:gd name="connsiteY7" fmla="*/ 758992 h 1482473"/>
                <a:gd name="connsiteX8" fmla="*/ 741237 w 5817495"/>
                <a:gd name="connsiteY8" fmla="*/ 0 h 1482473"/>
                <a:gd name="connsiteX0" fmla="*/ 741237 w 5817938"/>
                <a:gd name="connsiteY0" fmla="*/ 0 h 1482473"/>
                <a:gd name="connsiteX1" fmla="*/ 5049964 w 5817938"/>
                <a:gd name="connsiteY1" fmla="*/ 0 h 1482473"/>
                <a:gd name="connsiteX2" fmla="*/ 5637441 w 5817938"/>
                <a:gd name="connsiteY2" fmla="*/ 696849 h 1482473"/>
                <a:gd name="connsiteX3" fmla="*/ 5791200 w 5817938"/>
                <a:gd name="connsiteY3" fmla="*/ 1482473 h 1482473"/>
                <a:gd name="connsiteX4" fmla="*/ 5791200 w 5817938"/>
                <a:gd name="connsiteY4" fmla="*/ 1482473 h 1482473"/>
                <a:gd name="connsiteX5" fmla="*/ 0 w 5817938"/>
                <a:gd name="connsiteY5" fmla="*/ 1482473 h 1482473"/>
                <a:gd name="connsiteX6" fmla="*/ 0 w 5817938"/>
                <a:gd name="connsiteY6" fmla="*/ 1482473 h 1482473"/>
                <a:gd name="connsiteX7" fmla="*/ 312557 w 5817938"/>
                <a:gd name="connsiteY7" fmla="*/ 758992 h 1482473"/>
                <a:gd name="connsiteX8" fmla="*/ 741237 w 5817938"/>
                <a:gd name="connsiteY8" fmla="*/ 0 h 1482473"/>
                <a:gd name="connsiteX0" fmla="*/ 741237 w 5817961"/>
                <a:gd name="connsiteY0" fmla="*/ 0 h 1482473"/>
                <a:gd name="connsiteX1" fmla="*/ 5049964 w 5817961"/>
                <a:gd name="connsiteY1" fmla="*/ 0 h 1482473"/>
                <a:gd name="connsiteX2" fmla="*/ 5637441 w 5817961"/>
                <a:gd name="connsiteY2" fmla="*/ 696849 h 1482473"/>
                <a:gd name="connsiteX3" fmla="*/ 5791200 w 5817961"/>
                <a:gd name="connsiteY3" fmla="*/ 1482473 h 1482473"/>
                <a:gd name="connsiteX4" fmla="*/ 5791200 w 5817961"/>
                <a:gd name="connsiteY4" fmla="*/ 1482473 h 1482473"/>
                <a:gd name="connsiteX5" fmla="*/ 0 w 5817961"/>
                <a:gd name="connsiteY5" fmla="*/ 1482473 h 1482473"/>
                <a:gd name="connsiteX6" fmla="*/ 0 w 5817961"/>
                <a:gd name="connsiteY6" fmla="*/ 1482473 h 1482473"/>
                <a:gd name="connsiteX7" fmla="*/ 312557 w 5817961"/>
                <a:gd name="connsiteY7" fmla="*/ 758992 h 1482473"/>
                <a:gd name="connsiteX8" fmla="*/ 741237 w 5817961"/>
                <a:gd name="connsiteY8" fmla="*/ 0 h 1482473"/>
                <a:gd name="connsiteX0" fmla="*/ 741237 w 5817961"/>
                <a:gd name="connsiteY0" fmla="*/ 0 h 1482473"/>
                <a:gd name="connsiteX1" fmla="*/ 5049964 w 5817961"/>
                <a:gd name="connsiteY1" fmla="*/ 0 h 1482473"/>
                <a:gd name="connsiteX2" fmla="*/ 5637441 w 5817961"/>
                <a:gd name="connsiteY2" fmla="*/ 696849 h 1482473"/>
                <a:gd name="connsiteX3" fmla="*/ 5791200 w 5817961"/>
                <a:gd name="connsiteY3" fmla="*/ 1482473 h 1482473"/>
                <a:gd name="connsiteX4" fmla="*/ 5791200 w 5817961"/>
                <a:gd name="connsiteY4" fmla="*/ 1482473 h 1482473"/>
                <a:gd name="connsiteX5" fmla="*/ 0 w 5817961"/>
                <a:gd name="connsiteY5" fmla="*/ 1482473 h 1482473"/>
                <a:gd name="connsiteX6" fmla="*/ 0 w 5817961"/>
                <a:gd name="connsiteY6" fmla="*/ 1482473 h 1482473"/>
                <a:gd name="connsiteX7" fmla="*/ 312557 w 5817961"/>
                <a:gd name="connsiteY7" fmla="*/ 758992 h 1482473"/>
                <a:gd name="connsiteX8" fmla="*/ 741237 w 5817961"/>
                <a:gd name="connsiteY8" fmla="*/ 0 h 1482473"/>
                <a:gd name="connsiteX0" fmla="*/ 741237 w 5808858"/>
                <a:gd name="connsiteY0" fmla="*/ 0 h 1482473"/>
                <a:gd name="connsiteX1" fmla="*/ 5049964 w 5808858"/>
                <a:gd name="connsiteY1" fmla="*/ 0 h 1482473"/>
                <a:gd name="connsiteX2" fmla="*/ 5637441 w 5808858"/>
                <a:gd name="connsiteY2" fmla="*/ 696849 h 1482473"/>
                <a:gd name="connsiteX3" fmla="*/ 5791200 w 5808858"/>
                <a:gd name="connsiteY3" fmla="*/ 1482473 h 1482473"/>
                <a:gd name="connsiteX4" fmla="*/ 5791200 w 5808858"/>
                <a:gd name="connsiteY4" fmla="*/ 1482473 h 1482473"/>
                <a:gd name="connsiteX5" fmla="*/ 0 w 5808858"/>
                <a:gd name="connsiteY5" fmla="*/ 1482473 h 1482473"/>
                <a:gd name="connsiteX6" fmla="*/ 0 w 5808858"/>
                <a:gd name="connsiteY6" fmla="*/ 1482473 h 1482473"/>
                <a:gd name="connsiteX7" fmla="*/ 312557 w 5808858"/>
                <a:gd name="connsiteY7" fmla="*/ 758992 h 1482473"/>
                <a:gd name="connsiteX8" fmla="*/ 741237 w 5808858"/>
                <a:gd name="connsiteY8" fmla="*/ 0 h 1482473"/>
                <a:gd name="connsiteX0" fmla="*/ 741237 w 5791204"/>
                <a:gd name="connsiteY0" fmla="*/ 0 h 1482473"/>
                <a:gd name="connsiteX1" fmla="*/ 5049964 w 5791204"/>
                <a:gd name="connsiteY1" fmla="*/ 0 h 1482473"/>
                <a:gd name="connsiteX2" fmla="*/ 5546995 w 5791204"/>
                <a:gd name="connsiteY2" fmla="*/ 679094 h 1482473"/>
                <a:gd name="connsiteX3" fmla="*/ 5791200 w 5791204"/>
                <a:gd name="connsiteY3" fmla="*/ 1482473 h 1482473"/>
                <a:gd name="connsiteX4" fmla="*/ 5791200 w 5791204"/>
                <a:gd name="connsiteY4" fmla="*/ 1482473 h 1482473"/>
                <a:gd name="connsiteX5" fmla="*/ 0 w 5791204"/>
                <a:gd name="connsiteY5" fmla="*/ 1482473 h 1482473"/>
                <a:gd name="connsiteX6" fmla="*/ 0 w 5791204"/>
                <a:gd name="connsiteY6" fmla="*/ 1482473 h 1482473"/>
                <a:gd name="connsiteX7" fmla="*/ 312557 w 5791204"/>
                <a:gd name="connsiteY7" fmla="*/ 758992 h 1482473"/>
                <a:gd name="connsiteX8" fmla="*/ 741237 w 5791204"/>
                <a:gd name="connsiteY8" fmla="*/ 0 h 1482473"/>
                <a:gd name="connsiteX0" fmla="*/ 741237 w 5824703"/>
                <a:gd name="connsiteY0" fmla="*/ 0 h 1482473"/>
                <a:gd name="connsiteX1" fmla="*/ 5049964 w 5824703"/>
                <a:gd name="connsiteY1" fmla="*/ 0 h 1482473"/>
                <a:gd name="connsiteX2" fmla="*/ 5546995 w 5824703"/>
                <a:gd name="connsiteY2" fmla="*/ 679094 h 1482473"/>
                <a:gd name="connsiteX3" fmla="*/ 5791200 w 5824703"/>
                <a:gd name="connsiteY3" fmla="*/ 1482473 h 1482473"/>
                <a:gd name="connsiteX4" fmla="*/ 5791200 w 5824703"/>
                <a:gd name="connsiteY4" fmla="*/ 1482473 h 1482473"/>
                <a:gd name="connsiteX5" fmla="*/ 0 w 5824703"/>
                <a:gd name="connsiteY5" fmla="*/ 1482473 h 1482473"/>
                <a:gd name="connsiteX6" fmla="*/ 0 w 5824703"/>
                <a:gd name="connsiteY6" fmla="*/ 1482473 h 1482473"/>
                <a:gd name="connsiteX7" fmla="*/ 312557 w 5824703"/>
                <a:gd name="connsiteY7" fmla="*/ 758992 h 1482473"/>
                <a:gd name="connsiteX8" fmla="*/ 741237 w 5824703"/>
                <a:gd name="connsiteY8" fmla="*/ 0 h 1482473"/>
                <a:gd name="connsiteX0" fmla="*/ 741237 w 5824703"/>
                <a:gd name="connsiteY0" fmla="*/ 0 h 1482473"/>
                <a:gd name="connsiteX1" fmla="*/ 5049964 w 5824703"/>
                <a:gd name="connsiteY1" fmla="*/ 0 h 1482473"/>
                <a:gd name="connsiteX2" fmla="*/ 5546995 w 5824703"/>
                <a:gd name="connsiteY2" fmla="*/ 679094 h 1482473"/>
                <a:gd name="connsiteX3" fmla="*/ 5791200 w 5824703"/>
                <a:gd name="connsiteY3" fmla="*/ 1482473 h 1482473"/>
                <a:gd name="connsiteX4" fmla="*/ 5791200 w 5824703"/>
                <a:gd name="connsiteY4" fmla="*/ 1482473 h 1482473"/>
                <a:gd name="connsiteX5" fmla="*/ 0 w 5824703"/>
                <a:gd name="connsiteY5" fmla="*/ 1482473 h 1482473"/>
                <a:gd name="connsiteX6" fmla="*/ 0 w 5824703"/>
                <a:gd name="connsiteY6" fmla="*/ 1482473 h 1482473"/>
                <a:gd name="connsiteX7" fmla="*/ 312557 w 5824703"/>
                <a:gd name="connsiteY7" fmla="*/ 758992 h 1482473"/>
                <a:gd name="connsiteX8" fmla="*/ 741237 w 5824703"/>
                <a:gd name="connsiteY8" fmla="*/ 0 h 1482473"/>
                <a:gd name="connsiteX0" fmla="*/ 741237 w 5817352"/>
                <a:gd name="connsiteY0" fmla="*/ 0 h 1482473"/>
                <a:gd name="connsiteX1" fmla="*/ 5049964 w 5817352"/>
                <a:gd name="connsiteY1" fmla="*/ 0 h 1482473"/>
                <a:gd name="connsiteX2" fmla="*/ 5546995 w 5817352"/>
                <a:gd name="connsiteY2" fmla="*/ 679094 h 1482473"/>
                <a:gd name="connsiteX3" fmla="*/ 5791200 w 5817352"/>
                <a:gd name="connsiteY3" fmla="*/ 1482473 h 1482473"/>
                <a:gd name="connsiteX4" fmla="*/ 5791200 w 5817352"/>
                <a:gd name="connsiteY4" fmla="*/ 1482473 h 1482473"/>
                <a:gd name="connsiteX5" fmla="*/ 0 w 5817352"/>
                <a:gd name="connsiteY5" fmla="*/ 1482473 h 1482473"/>
                <a:gd name="connsiteX6" fmla="*/ 0 w 5817352"/>
                <a:gd name="connsiteY6" fmla="*/ 1482473 h 1482473"/>
                <a:gd name="connsiteX7" fmla="*/ 312557 w 5817352"/>
                <a:gd name="connsiteY7" fmla="*/ 758992 h 1482473"/>
                <a:gd name="connsiteX8" fmla="*/ 741237 w 5817352"/>
                <a:gd name="connsiteY8" fmla="*/ 0 h 1482473"/>
                <a:gd name="connsiteX0" fmla="*/ 741237 w 5813722"/>
                <a:gd name="connsiteY0" fmla="*/ 0 h 1482473"/>
                <a:gd name="connsiteX1" fmla="*/ 5049964 w 5813722"/>
                <a:gd name="connsiteY1" fmla="*/ 0 h 1482473"/>
                <a:gd name="connsiteX2" fmla="*/ 5546995 w 5813722"/>
                <a:gd name="connsiteY2" fmla="*/ 679094 h 1482473"/>
                <a:gd name="connsiteX3" fmla="*/ 5791200 w 5813722"/>
                <a:gd name="connsiteY3" fmla="*/ 1482473 h 1482473"/>
                <a:gd name="connsiteX4" fmla="*/ 5791200 w 5813722"/>
                <a:gd name="connsiteY4" fmla="*/ 1482473 h 1482473"/>
                <a:gd name="connsiteX5" fmla="*/ 0 w 5813722"/>
                <a:gd name="connsiteY5" fmla="*/ 1482473 h 1482473"/>
                <a:gd name="connsiteX6" fmla="*/ 0 w 5813722"/>
                <a:gd name="connsiteY6" fmla="*/ 1482473 h 1482473"/>
                <a:gd name="connsiteX7" fmla="*/ 312557 w 5813722"/>
                <a:gd name="connsiteY7" fmla="*/ 758992 h 1482473"/>
                <a:gd name="connsiteX8" fmla="*/ 741237 w 5813722"/>
                <a:gd name="connsiteY8" fmla="*/ 0 h 1482473"/>
                <a:gd name="connsiteX0" fmla="*/ 741237 w 5813722"/>
                <a:gd name="connsiteY0" fmla="*/ 0 h 1482473"/>
                <a:gd name="connsiteX1" fmla="*/ 4470378 w 5813722"/>
                <a:gd name="connsiteY1" fmla="*/ 3508 h 1482473"/>
                <a:gd name="connsiteX2" fmla="*/ 5049964 w 5813722"/>
                <a:gd name="connsiteY2" fmla="*/ 0 h 1482473"/>
                <a:gd name="connsiteX3" fmla="*/ 5546995 w 5813722"/>
                <a:gd name="connsiteY3" fmla="*/ 679094 h 1482473"/>
                <a:gd name="connsiteX4" fmla="*/ 5791200 w 5813722"/>
                <a:gd name="connsiteY4" fmla="*/ 1482473 h 1482473"/>
                <a:gd name="connsiteX5" fmla="*/ 5791200 w 5813722"/>
                <a:gd name="connsiteY5" fmla="*/ 1482473 h 1482473"/>
                <a:gd name="connsiteX6" fmla="*/ 0 w 5813722"/>
                <a:gd name="connsiteY6" fmla="*/ 1482473 h 1482473"/>
                <a:gd name="connsiteX7" fmla="*/ 0 w 5813722"/>
                <a:gd name="connsiteY7" fmla="*/ 1482473 h 1482473"/>
                <a:gd name="connsiteX8" fmla="*/ 312557 w 5813722"/>
                <a:gd name="connsiteY8" fmla="*/ 758992 h 1482473"/>
                <a:gd name="connsiteX9" fmla="*/ 741237 w 5813722"/>
                <a:gd name="connsiteY9" fmla="*/ 0 h 1482473"/>
                <a:gd name="connsiteX0" fmla="*/ 741237 w 5791200"/>
                <a:gd name="connsiteY0" fmla="*/ 0 h 1482473"/>
                <a:gd name="connsiteX1" fmla="*/ 4470378 w 5791200"/>
                <a:gd name="connsiteY1" fmla="*/ 3508 h 1482473"/>
                <a:gd name="connsiteX2" fmla="*/ 4499858 w 5791200"/>
                <a:gd name="connsiteY2" fmla="*/ 0 h 1482473"/>
                <a:gd name="connsiteX3" fmla="*/ 5546995 w 5791200"/>
                <a:gd name="connsiteY3" fmla="*/ 679094 h 1482473"/>
                <a:gd name="connsiteX4" fmla="*/ 5791200 w 5791200"/>
                <a:gd name="connsiteY4" fmla="*/ 1482473 h 1482473"/>
                <a:gd name="connsiteX5" fmla="*/ 5791200 w 5791200"/>
                <a:gd name="connsiteY5" fmla="*/ 1482473 h 1482473"/>
                <a:gd name="connsiteX6" fmla="*/ 0 w 5791200"/>
                <a:gd name="connsiteY6" fmla="*/ 1482473 h 1482473"/>
                <a:gd name="connsiteX7" fmla="*/ 0 w 5791200"/>
                <a:gd name="connsiteY7" fmla="*/ 1482473 h 1482473"/>
                <a:gd name="connsiteX8" fmla="*/ 312557 w 5791200"/>
                <a:gd name="connsiteY8" fmla="*/ 758992 h 1482473"/>
                <a:gd name="connsiteX9" fmla="*/ 741237 w 5791200"/>
                <a:gd name="connsiteY9" fmla="*/ 0 h 1482473"/>
                <a:gd name="connsiteX0" fmla="*/ 741237 w 5806403"/>
                <a:gd name="connsiteY0" fmla="*/ 0 h 1482473"/>
                <a:gd name="connsiteX1" fmla="*/ 4470378 w 5806403"/>
                <a:gd name="connsiteY1" fmla="*/ 3508 h 1482473"/>
                <a:gd name="connsiteX2" fmla="*/ 4499858 w 5806403"/>
                <a:gd name="connsiteY2" fmla="*/ 0 h 1482473"/>
                <a:gd name="connsiteX3" fmla="*/ 5546995 w 5806403"/>
                <a:gd name="connsiteY3" fmla="*/ 679094 h 1482473"/>
                <a:gd name="connsiteX4" fmla="*/ 5791200 w 5806403"/>
                <a:gd name="connsiteY4" fmla="*/ 1482473 h 1482473"/>
                <a:gd name="connsiteX5" fmla="*/ 5791200 w 5806403"/>
                <a:gd name="connsiteY5" fmla="*/ 1482473 h 1482473"/>
                <a:gd name="connsiteX6" fmla="*/ 0 w 5806403"/>
                <a:gd name="connsiteY6" fmla="*/ 1482473 h 1482473"/>
                <a:gd name="connsiteX7" fmla="*/ 0 w 5806403"/>
                <a:gd name="connsiteY7" fmla="*/ 1482473 h 1482473"/>
                <a:gd name="connsiteX8" fmla="*/ 312557 w 5806403"/>
                <a:gd name="connsiteY8" fmla="*/ 758992 h 1482473"/>
                <a:gd name="connsiteX9" fmla="*/ 741237 w 5806403"/>
                <a:gd name="connsiteY9" fmla="*/ 0 h 1482473"/>
                <a:gd name="connsiteX0" fmla="*/ 741237 w 5806465"/>
                <a:gd name="connsiteY0" fmla="*/ 0 h 1482473"/>
                <a:gd name="connsiteX1" fmla="*/ 4470378 w 5806465"/>
                <a:gd name="connsiteY1" fmla="*/ 3508 h 1482473"/>
                <a:gd name="connsiteX2" fmla="*/ 4499858 w 5806465"/>
                <a:gd name="connsiteY2" fmla="*/ 0 h 1482473"/>
                <a:gd name="connsiteX3" fmla="*/ 5546995 w 5806465"/>
                <a:gd name="connsiteY3" fmla="*/ 679094 h 1482473"/>
                <a:gd name="connsiteX4" fmla="*/ 5791200 w 5806465"/>
                <a:gd name="connsiteY4" fmla="*/ 1482473 h 1482473"/>
                <a:gd name="connsiteX5" fmla="*/ 5791200 w 5806465"/>
                <a:gd name="connsiteY5" fmla="*/ 1482473 h 1482473"/>
                <a:gd name="connsiteX6" fmla="*/ 0 w 5806465"/>
                <a:gd name="connsiteY6" fmla="*/ 1482473 h 1482473"/>
                <a:gd name="connsiteX7" fmla="*/ 0 w 5806465"/>
                <a:gd name="connsiteY7" fmla="*/ 1482473 h 1482473"/>
                <a:gd name="connsiteX8" fmla="*/ 312557 w 5806465"/>
                <a:gd name="connsiteY8" fmla="*/ 758992 h 1482473"/>
                <a:gd name="connsiteX9" fmla="*/ 741237 w 5806465"/>
                <a:gd name="connsiteY9" fmla="*/ 0 h 1482473"/>
                <a:gd name="connsiteX0" fmla="*/ 1227163 w 5806465"/>
                <a:gd name="connsiteY0" fmla="*/ 8640 h 1482473"/>
                <a:gd name="connsiteX1" fmla="*/ 4470378 w 5806465"/>
                <a:gd name="connsiteY1" fmla="*/ 3508 h 1482473"/>
                <a:gd name="connsiteX2" fmla="*/ 4499858 w 5806465"/>
                <a:gd name="connsiteY2" fmla="*/ 0 h 1482473"/>
                <a:gd name="connsiteX3" fmla="*/ 5546995 w 5806465"/>
                <a:gd name="connsiteY3" fmla="*/ 679094 h 1482473"/>
                <a:gd name="connsiteX4" fmla="*/ 5791200 w 5806465"/>
                <a:gd name="connsiteY4" fmla="*/ 1482473 h 1482473"/>
                <a:gd name="connsiteX5" fmla="*/ 5791200 w 5806465"/>
                <a:gd name="connsiteY5" fmla="*/ 1482473 h 1482473"/>
                <a:gd name="connsiteX6" fmla="*/ 0 w 5806465"/>
                <a:gd name="connsiteY6" fmla="*/ 1482473 h 1482473"/>
                <a:gd name="connsiteX7" fmla="*/ 0 w 5806465"/>
                <a:gd name="connsiteY7" fmla="*/ 1482473 h 1482473"/>
                <a:gd name="connsiteX8" fmla="*/ 312557 w 5806465"/>
                <a:gd name="connsiteY8" fmla="*/ 758992 h 1482473"/>
                <a:gd name="connsiteX9" fmla="*/ 1227163 w 5806465"/>
                <a:gd name="connsiteY9" fmla="*/ 8640 h 1482473"/>
                <a:gd name="connsiteX0" fmla="*/ 1227163 w 5806465"/>
                <a:gd name="connsiteY0" fmla="*/ 8640 h 1482473"/>
                <a:gd name="connsiteX1" fmla="*/ 4470378 w 5806465"/>
                <a:gd name="connsiteY1" fmla="*/ 3508 h 1482473"/>
                <a:gd name="connsiteX2" fmla="*/ 4499858 w 5806465"/>
                <a:gd name="connsiteY2" fmla="*/ 0 h 1482473"/>
                <a:gd name="connsiteX3" fmla="*/ 5546995 w 5806465"/>
                <a:gd name="connsiteY3" fmla="*/ 679094 h 1482473"/>
                <a:gd name="connsiteX4" fmla="*/ 5791200 w 5806465"/>
                <a:gd name="connsiteY4" fmla="*/ 1482473 h 1482473"/>
                <a:gd name="connsiteX5" fmla="*/ 5791200 w 5806465"/>
                <a:gd name="connsiteY5" fmla="*/ 1482473 h 1482473"/>
                <a:gd name="connsiteX6" fmla="*/ 0 w 5806465"/>
                <a:gd name="connsiteY6" fmla="*/ 1482473 h 1482473"/>
                <a:gd name="connsiteX7" fmla="*/ 0 w 5806465"/>
                <a:gd name="connsiteY7" fmla="*/ 1482473 h 1482473"/>
                <a:gd name="connsiteX8" fmla="*/ 312557 w 5806465"/>
                <a:gd name="connsiteY8" fmla="*/ 758992 h 1482473"/>
                <a:gd name="connsiteX9" fmla="*/ 1227163 w 5806465"/>
                <a:gd name="connsiteY9" fmla="*/ 8640 h 1482473"/>
                <a:gd name="connsiteX0" fmla="*/ 1227163 w 5806465"/>
                <a:gd name="connsiteY0" fmla="*/ 8640 h 1482473"/>
                <a:gd name="connsiteX1" fmla="*/ 4499858 w 5806465"/>
                <a:gd name="connsiteY1" fmla="*/ 0 h 1482473"/>
                <a:gd name="connsiteX2" fmla="*/ 5546995 w 5806465"/>
                <a:gd name="connsiteY2" fmla="*/ 679094 h 1482473"/>
                <a:gd name="connsiteX3" fmla="*/ 5791200 w 5806465"/>
                <a:gd name="connsiteY3" fmla="*/ 1482473 h 1482473"/>
                <a:gd name="connsiteX4" fmla="*/ 5791200 w 5806465"/>
                <a:gd name="connsiteY4" fmla="*/ 1482473 h 1482473"/>
                <a:gd name="connsiteX5" fmla="*/ 0 w 5806465"/>
                <a:gd name="connsiteY5" fmla="*/ 1482473 h 1482473"/>
                <a:gd name="connsiteX6" fmla="*/ 0 w 5806465"/>
                <a:gd name="connsiteY6" fmla="*/ 1482473 h 1482473"/>
                <a:gd name="connsiteX7" fmla="*/ 312557 w 5806465"/>
                <a:gd name="connsiteY7" fmla="*/ 758992 h 1482473"/>
                <a:gd name="connsiteX8" fmla="*/ 1227163 w 5806465"/>
                <a:gd name="connsiteY8" fmla="*/ 8640 h 1482473"/>
                <a:gd name="connsiteX0" fmla="*/ 1227163 w 5823364"/>
                <a:gd name="connsiteY0" fmla="*/ 8640 h 1482473"/>
                <a:gd name="connsiteX1" fmla="*/ 4499858 w 5823364"/>
                <a:gd name="connsiteY1" fmla="*/ 0 h 1482473"/>
                <a:gd name="connsiteX2" fmla="*/ 5583668 w 5823364"/>
                <a:gd name="connsiteY2" fmla="*/ 739578 h 1482473"/>
                <a:gd name="connsiteX3" fmla="*/ 5791200 w 5823364"/>
                <a:gd name="connsiteY3" fmla="*/ 1482473 h 1482473"/>
                <a:gd name="connsiteX4" fmla="*/ 5791200 w 5823364"/>
                <a:gd name="connsiteY4" fmla="*/ 1482473 h 1482473"/>
                <a:gd name="connsiteX5" fmla="*/ 0 w 5823364"/>
                <a:gd name="connsiteY5" fmla="*/ 1482473 h 1482473"/>
                <a:gd name="connsiteX6" fmla="*/ 0 w 5823364"/>
                <a:gd name="connsiteY6" fmla="*/ 1482473 h 1482473"/>
                <a:gd name="connsiteX7" fmla="*/ 312557 w 5823364"/>
                <a:gd name="connsiteY7" fmla="*/ 758992 h 1482473"/>
                <a:gd name="connsiteX8" fmla="*/ 1227163 w 5823364"/>
                <a:gd name="connsiteY8" fmla="*/ 8640 h 1482473"/>
                <a:gd name="connsiteX0" fmla="*/ 1227163 w 5823364"/>
                <a:gd name="connsiteY0" fmla="*/ 8640 h 1482473"/>
                <a:gd name="connsiteX1" fmla="*/ 4499858 w 5823364"/>
                <a:gd name="connsiteY1" fmla="*/ 0 h 1482473"/>
                <a:gd name="connsiteX2" fmla="*/ 5583668 w 5823364"/>
                <a:gd name="connsiteY2" fmla="*/ 739578 h 1482473"/>
                <a:gd name="connsiteX3" fmla="*/ 5791200 w 5823364"/>
                <a:gd name="connsiteY3" fmla="*/ 1482473 h 1482473"/>
                <a:gd name="connsiteX4" fmla="*/ 5791200 w 5823364"/>
                <a:gd name="connsiteY4" fmla="*/ 1482473 h 1482473"/>
                <a:gd name="connsiteX5" fmla="*/ 0 w 5823364"/>
                <a:gd name="connsiteY5" fmla="*/ 1482473 h 1482473"/>
                <a:gd name="connsiteX6" fmla="*/ 0 w 5823364"/>
                <a:gd name="connsiteY6" fmla="*/ 1482473 h 1482473"/>
                <a:gd name="connsiteX7" fmla="*/ 312557 w 5823364"/>
                <a:gd name="connsiteY7" fmla="*/ 643849 h 1482473"/>
                <a:gd name="connsiteX8" fmla="*/ 1227163 w 5823364"/>
                <a:gd name="connsiteY8" fmla="*/ 8640 h 1482473"/>
                <a:gd name="connsiteX0" fmla="*/ 1227163 w 5840932"/>
                <a:gd name="connsiteY0" fmla="*/ 8640 h 1482473"/>
                <a:gd name="connsiteX1" fmla="*/ 4499858 w 5840932"/>
                <a:gd name="connsiteY1" fmla="*/ 0 h 1482473"/>
                <a:gd name="connsiteX2" fmla="*/ 5616602 w 5840932"/>
                <a:gd name="connsiteY2" fmla="*/ 653220 h 1482473"/>
                <a:gd name="connsiteX3" fmla="*/ 5791200 w 5840932"/>
                <a:gd name="connsiteY3" fmla="*/ 1482473 h 1482473"/>
                <a:gd name="connsiteX4" fmla="*/ 5791200 w 5840932"/>
                <a:gd name="connsiteY4" fmla="*/ 1482473 h 1482473"/>
                <a:gd name="connsiteX5" fmla="*/ 0 w 5840932"/>
                <a:gd name="connsiteY5" fmla="*/ 1482473 h 1482473"/>
                <a:gd name="connsiteX6" fmla="*/ 0 w 5840932"/>
                <a:gd name="connsiteY6" fmla="*/ 1482473 h 1482473"/>
                <a:gd name="connsiteX7" fmla="*/ 312557 w 5840932"/>
                <a:gd name="connsiteY7" fmla="*/ 643849 h 1482473"/>
                <a:gd name="connsiteX8" fmla="*/ 1227163 w 5840932"/>
                <a:gd name="connsiteY8" fmla="*/ 8640 h 1482473"/>
                <a:gd name="connsiteX0" fmla="*/ 1227163 w 5792003"/>
                <a:gd name="connsiteY0" fmla="*/ 8640 h 1482473"/>
                <a:gd name="connsiteX1" fmla="*/ 4499858 w 5792003"/>
                <a:gd name="connsiteY1" fmla="*/ 0 h 1482473"/>
                <a:gd name="connsiteX2" fmla="*/ 5506426 w 5792003"/>
                <a:gd name="connsiteY2" fmla="*/ 653220 h 1482473"/>
                <a:gd name="connsiteX3" fmla="*/ 5791200 w 5792003"/>
                <a:gd name="connsiteY3" fmla="*/ 1482473 h 1482473"/>
                <a:gd name="connsiteX4" fmla="*/ 5791200 w 5792003"/>
                <a:gd name="connsiteY4" fmla="*/ 1482473 h 1482473"/>
                <a:gd name="connsiteX5" fmla="*/ 0 w 5792003"/>
                <a:gd name="connsiteY5" fmla="*/ 1482473 h 1482473"/>
                <a:gd name="connsiteX6" fmla="*/ 0 w 5792003"/>
                <a:gd name="connsiteY6" fmla="*/ 1482473 h 1482473"/>
                <a:gd name="connsiteX7" fmla="*/ 312557 w 5792003"/>
                <a:gd name="connsiteY7" fmla="*/ 643849 h 1482473"/>
                <a:gd name="connsiteX8" fmla="*/ 1227163 w 5792003"/>
                <a:gd name="connsiteY8" fmla="*/ 8640 h 148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2003" h="1482473">
                  <a:moveTo>
                    <a:pt x="1227163" y="8640"/>
                  </a:moveTo>
                  <a:lnTo>
                    <a:pt x="4499858" y="0"/>
                  </a:lnTo>
                  <a:cubicBezTo>
                    <a:pt x="4909232" y="0"/>
                    <a:pt x="4087869" y="654786"/>
                    <a:pt x="5506426" y="653220"/>
                  </a:cubicBezTo>
                  <a:cubicBezTo>
                    <a:pt x="5896038" y="652790"/>
                    <a:pt x="5764067" y="1386315"/>
                    <a:pt x="5791200" y="1482473"/>
                  </a:cubicBezTo>
                  <a:lnTo>
                    <a:pt x="5791200" y="1482473"/>
                  </a:lnTo>
                  <a:lnTo>
                    <a:pt x="0" y="1482473"/>
                  </a:lnTo>
                  <a:lnTo>
                    <a:pt x="0" y="1482473"/>
                  </a:lnTo>
                  <a:cubicBezTo>
                    <a:pt x="71021" y="1235394"/>
                    <a:pt x="-149081" y="660108"/>
                    <a:pt x="312557" y="643849"/>
                  </a:cubicBezTo>
                  <a:cubicBezTo>
                    <a:pt x="1594022" y="625565"/>
                    <a:pt x="817789" y="8640"/>
                    <a:pt x="1227163" y="8640"/>
                  </a:cubicBezTo>
                  <a:close/>
                </a:path>
              </a:pathLst>
            </a:cu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20" name="Straight Arrow Connector 19"/>
            <p:cNvCxnSpPr>
              <a:stCxn id="9" idx="1"/>
              <a:endCxn id="10" idx="3"/>
            </p:cNvCxnSpPr>
            <p:nvPr/>
          </p:nvCxnSpPr>
          <p:spPr>
            <a:xfrm flipH="1" flipV="1">
              <a:off x="5638800" y="2681306"/>
              <a:ext cx="381000" cy="6613"/>
            </a:xfrm>
            <a:prstGeom prst="straightConnector1">
              <a:avLst/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0" idx="1"/>
              <a:endCxn id="7" idx="3"/>
            </p:cNvCxnSpPr>
            <p:nvPr/>
          </p:nvCxnSpPr>
          <p:spPr>
            <a:xfrm flipH="1">
              <a:off x="3048000" y="2681306"/>
              <a:ext cx="381000" cy="6613"/>
            </a:xfrm>
            <a:prstGeom prst="straightConnector1">
              <a:avLst/>
            </a:prstGeom>
            <a:ln w="15875">
              <a:solidFill>
                <a:srgbClr val="C0000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081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223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</dc:creator>
  <cp:lastModifiedBy>Hitesh Thakur</cp:lastModifiedBy>
  <cp:revision>120</cp:revision>
  <cp:lastPrinted>2015-12-21T11:52:26Z</cp:lastPrinted>
  <dcterms:created xsi:type="dcterms:W3CDTF">2015-01-18T07:25:11Z</dcterms:created>
  <dcterms:modified xsi:type="dcterms:W3CDTF">2016-08-01T05:15:42Z</dcterms:modified>
</cp:coreProperties>
</file>